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7" r:id="rId4"/>
    <p:sldId id="261" r:id="rId5"/>
    <p:sldId id="259" r:id="rId6"/>
    <p:sldId id="269" r:id="rId7"/>
    <p:sldId id="262" r:id="rId8"/>
    <p:sldId id="263" r:id="rId9"/>
    <p:sldId id="288" r:id="rId10"/>
    <p:sldId id="287" r:id="rId11"/>
    <p:sldId id="286" r:id="rId12"/>
    <p:sldId id="289" r:id="rId13"/>
    <p:sldId id="290" r:id="rId14"/>
    <p:sldId id="260" r:id="rId15"/>
    <p:sldId id="264" r:id="rId16"/>
    <p:sldId id="285" r:id="rId17"/>
    <p:sldId id="280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Jost" panose="020B0604020202020204" charset="0"/>
      <p:regular r:id="rId22"/>
      <p:bold r:id="rId23"/>
      <p:italic r:id="rId24"/>
      <p:boldItalic r:id="rId25"/>
    </p:embeddedFont>
    <p:embeddedFont>
      <p:font typeface="Jost Black" panose="020B0604020202020204" charset="0"/>
      <p:bold r:id="rId26"/>
      <p:boldItalic r:id="rId27"/>
    </p:embeddedFont>
    <p:embeddedFont>
      <p:font typeface="Spinnaker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bobes villa" initials="mbv" lastIdx="1" clrIdx="0">
    <p:extLst>
      <p:ext uri="{19B8F6BF-5375-455C-9EA6-DF929625EA0E}">
        <p15:presenceInfo xmlns:p15="http://schemas.microsoft.com/office/powerpoint/2012/main" userId="bb2ef060e4edf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578517-E3A2-4558-B5FB-3319BB6881F2}">
  <a:tblStyle styleId="{41578517-E3A2-4558-B5FB-3319BB688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bobes villa" userId="bb2ef060e4edfa3c" providerId="LiveId" clId="{7E287067-87CC-4D23-A269-44EB924887A0}"/>
    <pc:docChg chg="undo custSel addSld delSld modSld sldOrd delMainMaster modMainMaster">
      <pc:chgData name="maria bobes villa" userId="bb2ef060e4edfa3c" providerId="LiveId" clId="{7E287067-87CC-4D23-A269-44EB924887A0}" dt="2022-05-06T14:56:24.450" v="2695" actId="14100"/>
      <pc:docMkLst>
        <pc:docMk/>
      </pc:docMkLst>
      <pc:sldChg chg="addSp delSp modSp mod modTransition">
        <pc:chgData name="maria bobes villa" userId="bb2ef060e4edfa3c" providerId="LiveId" clId="{7E287067-87CC-4D23-A269-44EB924887A0}" dt="2022-05-05T22:50:12.003" v="2415" actId="1076"/>
        <pc:sldMkLst>
          <pc:docMk/>
          <pc:sldMk cId="0" sldId="256"/>
        </pc:sldMkLst>
        <pc:spChg chg="add mod">
          <ac:chgData name="maria bobes villa" userId="bb2ef060e4edfa3c" providerId="LiveId" clId="{7E287067-87CC-4D23-A269-44EB924887A0}" dt="2022-05-05T09:27:52.982" v="232" actId="20577"/>
          <ac:spMkLst>
            <pc:docMk/>
            <pc:sldMk cId="0" sldId="256"/>
            <ac:spMk id="8" creationId="{16847F41-FB91-9AAC-A4EC-4D564DDE0055}"/>
          </ac:spMkLst>
        </pc:spChg>
        <pc:spChg chg="mod">
          <ac:chgData name="maria bobes villa" userId="bb2ef060e4edfa3c" providerId="LiveId" clId="{7E287067-87CC-4D23-A269-44EB924887A0}" dt="2022-05-05T10:33:59.015" v="2025" actId="1076"/>
          <ac:spMkLst>
            <pc:docMk/>
            <pc:sldMk cId="0" sldId="256"/>
            <ac:spMk id="229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50:12.003" v="2415" actId="1076"/>
          <ac:spMkLst>
            <pc:docMk/>
            <pc:sldMk cId="0" sldId="256"/>
            <ac:spMk id="230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10:33:26.822" v="2020" actId="1076"/>
          <ac:spMkLst>
            <pc:docMk/>
            <pc:sldMk cId="0" sldId="256"/>
            <ac:spMk id="231" creationId="{00000000-0000-0000-0000-000000000000}"/>
          </ac:spMkLst>
        </pc:spChg>
        <pc:picChg chg="add mod modCrop">
          <ac:chgData name="maria bobes villa" userId="bb2ef060e4edfa3c" providerId="LiveId" clId="{7E287067-87CC-4D23-A269-44EB924887A0}" dt="2022-05-05T10:34:03.646" v="2026" actId="1076"/>
          <ac:picMkLst>
            <pc:docMk/>
            <pc:sldMk cId="0" sldId="256"/>
            <ac:picMk id="3" creationId="{1D345D97-66AE-610A-D8EE-BA7B03E4CF43}"/>
          </ac:picMkLst>
        </pc:picChg>
        <pc:picChg chg="del mod">
          <ac:chgData name="maria bobes villa" userId="bb2ef060e4edfa3c" providerId="LiveId" clId="{7E287067-87CC-4D23-A269-44EB924887A0}" dt="2022-05-05T09:17:37.450" v="1" actId="478"/>
          <ac:picMkLst>
            <pc:docMk/>
            <pc:sldMk cId="0" sldId="256"/>
            <ac:picMk id="227" creationId="{00000000-0000-0000-0000-000000000000}"/>
          </ac:picMkLst>
        </pc:picChg>
        <pc:picChg chg="add mod">
          <ac:chgData name="maria bobes villa" userId="bb2ef060e4edfa3c" providerId="LiveId" clId="{7E287067-87CC-4D23-A269-44EB924887A0}" dt="2022-05-05T10:34:07.910" v="2028" actId="1076"/>
          <ac:picMkLst>
            <pc:docMk/>
            <pc:sldMk cId="0" sldId="256"/>
            <ac:picMk id="1026" creationId="{26CDCBD6-23DB-367F-5E86-979586156205}"/>
          </ac:picMkLst>
        </pc:picChg>
      </pc:sldChg>
      <pc:sldChg chg="del">
        <pc:chgData name="maria bobes villa" userId="bb2ef060e4edfa3c" providerId="LiveId" clId="{7E287067-87CC-4D23-A269-44EB924887A0}" dt="2022-05-05T09:28:55.310" v="240" actId="47"/>
        <pc:sldMkLst>
          <pc:docMk/>
          <pc:sldMk cId="0" sldId="257"/>
        </pc:sldMkLst>
      </pc:sldChg>
      <pc:sldChg chg="addSp delSp modSp mod modTransition">
        <pc:chgData name="maria bobes villa" userId="bb2ef060e4edfa3c" providerId="LiveId" clId="{7E287067-87CC-4D23-A269-44EB924887A0}" dt="2022-05-05T22:49:06.850" v="2380" actId="1076"/>
        <pc:sldMkLst>
          <pc:docMk/>
          <pc:sldMk cId="0" sldId="258"/>
        </pc:sldMkLst>
        <pc:spChg chg="add del mod">
          <ac:chgData name="maria bobes villa" userId="bb2ef060e4edfa3c" providerId="LiveId" clId="{7E287067-87CC-4D23-A269-44EB924887A0}" dt="2022-05-05T09:29:50.105" v="284" actId="478"/>
          <ac:spMkLst>
            <pc:docMk/>
            <pc:sldMk cId="0" sldId="258"/>
            <ac:spMk id="3" creationId="{66002DB4-59F6-3EF5-8749-B2EC22457432}"/>
          </ac:spMkLst>
        </pc:spChg>
        <pc:spChg chg="add del mod">
          <ac:chgData name="maria bobes villa" userId="bb2ef060e4edfa3c" providerId="LiveId" clId="{7E287067-87CC-4D23-A269-44EB924887A0}" dt="2022-05-05T09:30:02.565" v="290" actId="478"/>
          <ac:spMkLst>
            <pc:docMk/>
            <pc:sldMk cId="0" sldId="258"/>
            <ac:spMk id="5" creationId="{7E0AE563-0124-76B5-D62B-CB974F94ECB9}"/>
          </ac:spMkLst>
        </pc:spChg>
        <pc:spChg chg="add del mod">
          <ac:chgData name="maria bobes villa" userId="bb2ef060e4edfa3c" providerId="LiveId" clId="{7E287067-87CC-4D23-A269-44EB924887A0}" dt="2022-05-05T09:30:27.342" v="304" actId="478"/>
          <ac:spMkLst>
            <pc:docMk/>
            <pc:sldMk cId="0" sldId="258"/>
            <ac:spMk id="7" creationId="{A0EEA372-6AE3-792F-FC7B-67216AF57D56}"/>
          </ac:spMkLst>
        </pc:spChg>
        <pc:spChg chg="add del mod">
          <ac:chgData name="maria bobes villa" userId="bb2ef060e4edfa3c" providerId="LiveId" clId="{7E287067-87CC-4D23-A269-44EB924887A0}" dt="2022-05-05T09:30:27.342" v="304" actId="478"/>
          <ac:spMkLst>
            <pc:docMk/>
            <pc:sldMk cId="0" sldId="258"/>
            <ac:spMk id="9" creationId="{3914329D-DBFF-65D9-29E0-DFBB405D9DCD}"/>
          </ac:spMkLst>
        </pc:spChg>
        <pc:spChg chg="add mod">
          <ac:chgData name="maria bobes villa" userId="bb2ef060e4edfa3c" providerId="LiveId" clId="{7E287067-87CC-4D23-A269-44EB924887A0}" dt="2022-05-05T22:41:09.001" v="2297" actId="207"/>
          <ac:spMkLst>
            <pc:docMk/>
            <pc:sldMk cId="0" sldId="258"/>
            <ac:spMk id="13" creationId="{C11F5A5A-0CAC-B4A3-D843-2C318B795AF7}"/>
          </ac:spMkLst>
        </pc:spChg>
        <pc:spChg chg="add mod">
          <ac:chgData name="maria bobes villa" userId="bb2ef060e4edfa3c" providerId="LiveId" clId="{7E287067-87CC-4D23-A269-44EB924887A0}" dt="2022-05-05T22:41:36.724" v="2321" actId="207"/>
          <ac:spMkLst>
            <pc:docMk/>
            <pc:sldMk cId="0" sldId="258"/>
            <ac:spMk id="14" creationId="{3C0BDDD6-2BB4-4539-A8BF-D23A6AAC4B2C}"/>
          </ac:spMkLst>
        </pc:spChg>
        <pc:spChg chg="mod">
          <ac:chgData name="maria bobes villa" userId="bb2ef060e4edfa3c" providerId="LiveId" clId="{7E287067-87CC-4D23-A269-44EB924887A0}" dt="2022-05-05T09:31:32.804" v="348" actId="1076"/>
          <ac:spMkLst>
            <pc:docMk/>
            <pc:sldMk cId="0" sldId="258"/>
            <ac:spMk id="242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8:38.661" v="2378" actId="207"/>
          <ac:spMkLst>
            <pc:docMk/>
            <pc:sldMk cId="0" sldId="258"/>
            <ac:spMk id="243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29:14.861" v="259" actId="478"/>
          <ac:spMkLst>
            <pc:docMk/>
            <pc:sldMk cId="0" sldId="258"/>
            <ac:spMk id="244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8:22.801" v="2377" actId="207"/>
          <ac:spMkLst>
            <pc:docMk/>
            <pc:sldMk cId="0" sldId="258"/>
            <ac:spMk id="245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31:38.264" v="351" actId="403"/>
          <ac:spMkLst>
            <pc:docMk/>
            <pc:sldMk cId="0" sldId="258"/>
            <ac:spMk id="246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29:47.551" v="283" actId="478"/>
          <ac:spMkLst>
            <pc:docMk/>
            <pc:sldMk cId="0" sldId="258"/>
            <ac:spMk id="247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31:47.492" v="354" actId="1076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8:56.697" v="2379" actId="207"/>
          <ac:spMkLst>
            <pc:docMk/>
            <pc:sldMk cId="0" sldId="258"/>
            <ac:spMk id="249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0:00.498" v="289" actId="478"/>
          <ac:spMkLst>
            <pc:docMk/>
            <pc:sldMk cId="0" sldId="258"/>
            <ac:spMk id="250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1:54.458" v="2323" actId="1076"/>
          <ac:spMkLst>
            <pc:docMk/>
            <pc:sldMk cId="0" sldId="258"/>
            <ac:spMk id="251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7:57.934" v="2375" actId="207"/>
          <ac:spMkLst>
            <pc:docMk/>
            <pc:sldMk cId="0" sldId="258"/>
            <ac:spMk id="252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0:25.019" v="303" actId="478"/>
          <ac:spMkLst>
            <pc:docMk/>
            <pc:sldMk cId="0" sldId="258"/>
            <ac:spMk id="253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7:53.814" v="2374" actId="207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8:03.034" v="2376" actId="207"/>
          <ac:spMkLst>
            <pc:docMk/>
            <pc:sldMk cId="0" sldId="258"/>
            <ac:spMk id="25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0:25.019" v="303" actId="478"/>
          <ac:spMkLst>
            <pc:docMk/>
            <pc:sldMk cId="0" sldId="258"/>
            <ac:spMk id="256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22:49:06.850" v="2380" actId="1076"/>
          <ac:spMkLst>
            <pc:docMk/>
            <pc:sldMk cId="0" sldId="258"/>
            <ac:spMk id="257" creationId="{00000000-0000-0000-0000-000000000000}"/>
          </ac:spMkLst>
        </pc:spChg>
      </pc:sldChg>
      <pc:sldChg chg="addSp delSp modSp mod ord modTransition">
        <pc:chgData name="maria bobes villa" userId="bb2ef060e4edfa3c" providerId="LiveId" clId="{7E287067-87CC-4D23-A269-44EB924887A0}" dt="2022-05-05T10:37:54.688" v="2089" actId="20577"/>
        <pc:sldMkLst>
          <pc:docMk/>
          <pc:sldMk cId="0" sldId="259"/>
        </pc:sldMkLst>
        <pc:spChg chg="add mod">
          <ac:chgData name="maria bobes villa" userId="bb2ef060e4edfa3c" providerId="LiveId" clId="{7E287067-87CC-4D23-A269-44EB924887A0}" dt="2022-05-05T10:37:54.688" v="2089" actId="20577"/>
          <ac:spMkLst>
            <pc:docMk/>
            <pc:sldMk cId="0" sldId="259"/>
            <ac:spMk id="3" creationId="{CC502A6A-8744-CF98-AE6F-6A120ABBA53B}"/>
          </ac:spMkLst>
        </pc:spChg>
        <pc:spChg chg="add mod">
          <ac:chgData name="maria bobes villa" userId="bb2ef060e4edfa3c" providerId="LiveId" clId="{7E287067-87CC-4D23-A269-44EB924887A0}" dt="2022-05-05T10:37:24.615" v="2071" actId="1076"/>
          <ac:spMkLst>
            <pc:docMk/>
            <pc:sldMk cId="0" sldId="259"/>
            <ac:spMk id="4" creationId="{B5EE089C-EFF9-81C3-3588-C10BE7E99999}"/>
          </ac:spMkLst>
        </pc:spChg>
        <pc:spChg chg="add mod">
          <ac:chgData name="maria bobes villa" userId="bb2ef060e4edfa3c" providerId="LiveId" clId="{7E287067-87CC-4D23-A269-44EB924887A0}" dt="2022-05-05T10:13:41.358" v="1579" actId="208"/>
          <ac:spMkLst>
            <pc:docMk/>
            <pc:sldMk cId="0" sldId="259"/>
            <ac:spMk id="5" creationId="{A118C77F-8E82-B3A6-7604-1221A183E5DD}"/>
          </ac:spMkLst>
        </pc:spChg>
        <pc:spChg chg="add mod">
          <ac:chgData name="maria bobes villa" userId="bb2ef060e4edfa3c" providerId="LiveId" clId="{7E287067-87CC-4D23-A269-44EB924887A0}" dt="2022-05-05T10:37:29.354" v="2072" actId="2711"/>
          <ac:spMkLst>
            <pc:docMk/>
            <pc:sldMk cId="0" sldId="259"/>
            <ac:spMk id="6" creationId="{293C45F2-1B87-2DBE-627E-537DAA16B754}"/>
          </ac:spMkLst>
        </pc:spChg>
        <pc:spChg chg="add mod ord">
          <ac:chgData name="maria bobes villa" userId="bb2ef060e4edfa3c" providerId="LiveId" clId="{7E287067-87CC-4D23-A269-44EB924887A0}" dt="2022-05-05T10:13:24.445" v="1577" actId="167"/>
          <ac:spMkLst>
            <pc:docMk/>
            <pc:sldMk cId="0" sldId="259"/>
            <ac:spMk id="7" creationId="{062847B3-4BF1-ADA0-8E8C-9815BD38D883}"/>
          </ac:spMkLst>
        </pc:spChg>
        <pc:spChg chg="mod ord">
          <ac:chgData name="maria bobes villa" userId="bb2ef060e4edfa3c" providerId="LiveId" clId="{7E287067-87CC-4D23-A269-44EB924887A0}" dt="2022-05-05T10:13:55.850" v="1581" actId="167"/>
          <ac:spMkLst>
            <pc:docMk/>
            <pc:sldMk cId="0" sldId="259"/>
            <ac:spMk id="263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10:18:25.030" v="1634" actId="14100"/>
          <ac:spMkLst>
            <pc:docMk/>
            <pc:sldMk cId="0" sldId="259"/>
            <ac:spMk id="265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10:36:49.520" v="2065" actId="2711"/>
          <ac:spMkLst>
            <pc:docMk/>
            <pc:sldMk cId="0" sldId="259"/>
            <ac:spMk id="266" creationId="{00000000-0000-0000-0000-000000000000}"/>
          </ac:spMkLst>
        </pc:spChg>
        <pc:picChg chg="add mod">
          <ac:chgData name="maria bobes villa" userId="bb2ef060e4edfa3c" providerId="LiveId" clId="{7E287067-87CC-4D23-A269-44EB924887A0}" dt="2022-05-05T10:10:30.094" v="1482" actId="1076"/>
          <ac:picMkLst>
            <pc:docMk/>
            <pc:sldMk cId="0" sldId="259"/>
            <ac:picMk id="2" creationId="{04449200-D6AC-DD47-5078-B1725B19E38E}"/>
          </ac:picMkLst>
        </pc:picChg>
        <pc:picChg chg="del">
          <ac:chgData name="maria bobes villa" userId="bb2ef060e4edfa3c" providerId="LiveId" clId="{7E287067-87CC-4D23-A269-44EB924887A0}" dt="2022-05-05T10:02:38.078" v="1233" actId="478"/>
          <ac:picMkLst>
            <pc:docMk/>
            <pc:sldMk cId="0" sldId="259"/>
            <ac:picMk id="262" creationId="{00000000-0000-0000-0000-000000000000}"/>
          </ac:picMkLst>
        </pc:picChg>
      </pc:sldChg>
      <pc:sldChg chg="addSp delSp modSp mod ord modTransition delAnim modAnim">
        <pc:chgData name="maria bobes villa" userId="bb2ef060e4edfa3c" providerId="LiveId" clId="{7E287067-87CC-4D23-A269-44EB924887A0}" dt="2022-05-06T14:55:15.644" v="2675" actId="1076"/>
        <pc:sldMkLst>
          <pc:docMk/>
          <pc:sldMk cId="0" sldId="260"/>
        </pc:sldMkLst>
        <pc:spChg chg="add del mod">
          <ac:chgData name="maria bobes villa" userId="bb2ef060e4edfa3c" providerId="LiveId" clId="{7E287067-87CC-4D23-A269-44EB924887A0}" dt="2022-05-05T10:17:03.271" v="1607" actId="478"/>
          <ac:spMkLst>
            <pc:docMk/>
            <pc:sldMk cId="0" sldId="260"/>
            <ac:spMk id="3" creationId="{5CD5D0E8-8911-A438-19C3-49098CBFDBAC}"/>
          </ac:spMkLst>
        </pc:spChg>
        <pc:spChg chg="add del mod">
          <ac:chgData name="maria bobes villa" userId="bb2ef060e4edfa3c" providerId="LiveId" clId="{7E287067-87CC-4D23-A269-44EB924887A0}" dt="2022-05-05T10:19:56.111" v="1708" actId="478"/>
          <ac:spMkLst>
            <pc:docMk/>
            <pc:sldMk cId="0" sldId="260"/>
            <ac:spMk id="5" creationId="{4D1A1115-8ACD-BF0C-3317-E07E73AE7420}"/>
          </ac:spMkLst>
        </pc:spChg>
        <pc:spChg chg="mod">
          <ac:chgData name="maria bobes villa" userId="bb2ef060e4edfa3c" providerId="LiveId" clId="{7E287067-87CC-4D23-A269-44EB924887A0}" dt="2022-05-05T17:06:50.743" v="2277" actId="1076"/>
          <ac:spMkLst>
            <pc:docMk/>
            <pc:sldMk cId="0" sldId="260"/>
            <ac:spMk id="273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17:07:25.376" v="2282" actId="1076"/>
          <ac:spMkLst>
            <pc:docMk/>
            <pc:sldMk cId="0" sldId="260"/>
            <ac:spMk id="274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19:53.806" v="1707" actId="478"/>
          <ac:spMkLst>
            <pc:docMk/>
            <pc:sldMk cId="0" sldId="260"/>
            <ac:spMk id="27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17:00.919" v="1606" actId="478"/>
          <ac:spMkLst>
            <pc:docMk/>
            <pc:sldMk cId="0" sldId="260"/>
            <ac:spMk id="276" creationId="{00000000-0000-0000-0000-000000000000}"/>
          </ac:spMkLst>
        </pc:spChg>
        <pc:picChg chg="add mod">
          <ac:chgData name="maria bobes villa" userId="bb2ef060e4edfa3c" providerId="LiveId" clId="{7E287067-87CC-4D23-A269-44EB924887A0}" dt="2022-05-06T14:55:15.644" v="2675" actId="1076"/>
          <ac:picMkLst>
            <pc:docMk/>
            <pc:sldMk cId="0" sldId="260"/>
            <ac:picMk id="3" creationId="{50D7162A-02E9-6636-3CB8-D56114780DDC}"/>
          </ac:picMkLst>
        </pc:picChg>
        <pc:picChg chg="add del mod">
          <ac:chgData name="maria bobes villa" userId="bb2ef060e4edfa3c" providerId="LiveId" clId="{7E287067-87CC-4D23-A269-44EB924887A0}" dt="2022-05-05T10:22:04.768" v="1759" actId="478"/>
          <ac:picMkLst>
            <pc:docMk/>
            <pc:sldMk cId="0" sldId="260"/>
            <ac:picMk id="7" creationId="{3A6D559E-04C7-257A-6CC7-0D0DE711777E}"/>
          </ac:picMkLst>
        </pc:picChg>
        <pc:picChg chg="add del mod">
          <ac:chgData name="maria bobes villa" userId="bb2ef060e4edfa3c" providerId="LiveId" clId="{7E287067-87CC-4D23-A269-44EB924887A0}" dt="2022-05-05T17:06:35.937" v="2273" actId="478"/>
          <ac:picMkLst>
            <pc:docMk/>
            <pc:sldMk cId="0" sldId="260"/>
            <ac:picMk id="9" creationId="{34FE12D6-5174-742B-5F23-B974E6B0819E}"/>
          </ac:picMkLst>
        </pc:picChg>
        <pc:picChg chg="add del mod">
          <ac:chgData name="maria bobes villa" userId="bb2ef060e4edfa3c" providerId="LiveId" clId="{7E287067-87CC-4D23-A269-44EB924887A0}" dt="2022-05-06T14:55:02.858" v="2670" actId="478"/>
          <ac:picMkLst>
            <pc:docMk/>
            <pc:sldMk cId="0" sldId="260"/>
            <ac:picMk id="10" creationId="{8B1E24ED-992F-F8DD-4E17-1875FEE7EAFB}"/>
          </ac:picMkLst>
        </pc:picChg>
        <pc:picChg chg="add del mod">
          <ac:chgData name="maria bobes villa" userId="bb2ef060e4edfa3c" providerId="LiveId" clId="{7E287067-87CC-4D23-A269-44EB924887A0}" dt="2022-05-05T17:06:33.957" v="2269" actId="478"/>
          <ac:picMkLst>
            <pc:docMk/>
            <pc:sldMk cId="0" sldId="260"/>
            <ac:picMk id="11" creationId="{43A2EA8D-B90B-023C-F563-AB9F84191C03}"/>
          </ac:picMkLst>
        </pc:picChg>
        <pc:picChg chg="add del mod">
          <ac:chgData name="maria bobes villa" userId="bb2ef060e4edfa3c" providerId="LiveId" clId="{7E287067-87CC-4D23-A269-44EB924887A0}" dt="2022-05-05T17:06:34.546" v="2270" actId="478"/>
          <ac:picMkLst>
            <pc:docMk/>
            <pc:sldMk cId="0" sldId="260"/>
            <ac:picMk id="13" creationId="{F8E5DE69-7C01-8FF0-3A2E-97A48EE41C93}"/>
          </ac:picMkLst>
        </pc:picChg>
        <pc:picChg chg="add del mod">
          <ac:chgData name="maria bobes villa" userId="bb2ef060e4edfa3c" providerId="LiveId" clId="{7E287067-87CC-4D23-A269-44EB924887A0}" dt="2022-05-05T17:06:35.410" v="2272" actId="478"/>
          <ac:picMkLst>
            <pc:docMk/>
            <pc:sldMk cId="0" sldId="260"/>
            <ac:picMk id="15" creationId="{28611F1F-FC63-D5E6-5BBA-0C35270064F2}"/>
          </ac:picMkLst>
        </pc:picChg>
        <pc:picChg chg="del">
          <ac:chgData name="maria bobes villa" userId="bb2ef060e4edfa3c" providerId="LiveId" clId="{7E287067-87CC-4D23-A269-44EB924887A0}" dt="2022-05-05T10:17:31.481" v="1611" actId="478"/>
          <ac:picMkLst>
            <pc:docMk/>
            <pc:sldMk cId="0" sldId="260"/>
            <ac:picMk id="271" creationId="{00000000-0000-0000-0000-000000000000}"/>
          </ac:picMkLst>
        </pc:picChg>
      </pc:sldChg>
      <pc:sldChg chg="addSp delSp modSp mod ord modTransition">
        <pc:chgData name="maria bobes villa" userId="bb2ef060e4edfa3c" providerId="LiveId" clId="{7E287067-87CC-4D23-A269-44EB924887A0}" dt="2022-05-06T14:56:24.450" v="2695" actId="14100"/>
        <pc:sldMkLst>
          <pc:docMk/>
          <pc:sldMk cId="0" sldId="261"/>
        </pc:sldMkLst>
        <pc:spChg chg="add del mod">
          <ac:chgData name="maria bobes villa" userId="bb2ef060e4edfa3c" providerId="LiveId" clId="{7E287067-87CC-4D23-A269-44EB924887A0}" dt="2022-05-05T09:50:38.902" v="994" actId="478"/>
          <ac:spMkLst>
            <pc:docMk/>
            <pc:sldMk cId="0" sldId="261"/>
            <ac:spMk id="3" creationId="{4C81B4A8-9BB7-13E2-201F-30666128D850}"/>
          </ac:spMkLst>
        </pc:spChg>
        <pc:spChg chg="add del mod">
          <ac:chgData name="maria bobes villa" userId="bb2ef060e4edfa3c" providerId="LiveId" clId="{7E287067-87CC-4D23-A269-44EB924887A0}" dt="2022-05-05T09:50:38.902" v="994" actId="478"/>
          <ac:spMkLst>
            <pc:docMk/>
            <pc:sldMk cId="0" sldId="261"/>
            <ac:spMk id="5" creationId="{D560F9B0-DFCA-2350-AC22-90F1C87F1096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6" creationId="{F6CEFD26-95E4-F80F-DBCB-6BC89C0818B2}"/>
          </ac:spMkLst>
        </pc:spChg>
        <pc:spChg chg="add del mod">
          <ac:chgData name="maria bobes villa" userId="bb2ef060e4edfa3c" providerId="LiveId" clId="{7E287067-87CC-4D23-A269-44EB924887A0}" dt="2022-05-05T09:50:38.902" v="994" actId="478"/>
          <ac:spMkLst>
            <pc:docMk/>
            <pc:sldMk cId="0" sldId="261"/>
            <ac:spMk id="7" creationId="{75414368-D4EE-6DC7-F6B1-54294219FC97}"/>
          </ac:spMkLst>
        </pc:spChg>
        <pc:spChg chg="add mod">
          <ac:chgData name="maria bobes villa" userId="bb2ef060e4edfa3c" providerId="LiveId" clId="{7E287067-87CC-4D23-A269-44EB924887A0}" dt="2022-05-06T14:56:24.450" v="2695" actId="14100"/>
          <ac:spMkLst>
            <pc:docMk/>
            <pc:sldMk cId="0" sldId="261"/>
            <ac:spMk id="8" creationId="{D2BE2F42-5CEC-00BA-CB1A-FD0F9FF49BD6}"/>
          </ac:spMkLst>
        </pc:spChg>
        <pc:spChg chg="add del mod">
          <ac:chgData name="maria bobes villa" userId="bb2ef060e4edfa3c" providerId="LiveId" clId="{7E287067-87CC-4D23-A269-44EB924887A0}" dt="2022-05-05T09:50:38.902" v="994" actId="478"/>
          <ac:spMkLst>
            <pc:docMk/>
            <pc:sldMk cId="0" sldId="261"/>
            <ac:spMk id="9" creationId="{63CCB67A-B1DD-9129-E1AA-576F8642B5FE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9" creationId="{C01CCCA7-63B0-A3D9-4BB2-B492674205D3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10" creationId="{9373200B-E94F-D127-C4C4-4C608EF9B052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11" creationId="{31022020-7459-2EE0-9F95-DCA4A7AFF143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12" creationId="{F365D9EC-89EE-A9F0-3693-4718506B35CF}"/>
          </ac:spMkLst>
        </pc:spChg>
        <pc:spChg chg="mod">
          <ac:chgData name="maria bobes villa" userId="bb2ef060e4edfa3c" providerId="LiveId" clId="{7E287067-87CC-4D23-A269-44EB924887A0}" dt="2022-05-05T22:47:19.295" v="2372"/>
          <ac:spMkLst>
            <pc:docMk/>
            <pc:sldMk cId="0" sldId="261"/>
            <ac:spMk id="13" creationId="{DAF74CCA-DBA1-313A-13AB-6EA69443B618}"/>
          </ac:spMkLst>
        </pc:spChg>
        <pc:spChg chg="del">
          <ac:chgData name="maria bobes villa" userId="bb2ef060e4edfa3c" providerId="LiveId" clId="{7E287067-87CC-4D23-A269-44EB924887A0}" dt="2022-05-05T09:50:36.636" v="993" actId="478"/>
          <ac:spMkLst>
            <pc:docMk/>
            <pc:sldMk cId="0" sldId="261"/>
            <ac:spMk id="281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50:36.636" v="993" actId="478"/>
          <ac:spMkLst>
            <pc:docMk/>
            <pc:sldMk cId="0" sldId="261"/>
            <ac:spMk id="282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50:33.896" v="992" actId="478"/>
          <ac:spMkLst>
            <pc:docMk/>
            <pc:sldMk cId="0" sldId="261"/>
            <ac:spMk id="28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50:36.636" v="993" actId="478"/>
          <ac:spMkLst>
            <pc:docMk/>
            <pc:sldMk cId="0" sldId="261"/>
            <ac:spMk id="284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51:08.429" v="1000" actId="14100"/>
          <ac:spMkLst>
            <pc:docMk/>
            <pc:sldMk cId="0" sldId="261"/>
            <ac:spMk id="285" creationId="{00000000-0000-0000-0000-000000000000}"/>
          </ac:spMkLst>
        </pc:spChg>
        <pc:grpChg chg="add mod">
          <ac:chgData name="maria bobes villa" userId="bb2ef060e4edfa3c" providerId="LiveId" clId="{7E287067-87CC-4D23-A269-44EB924887A0}" dt="2022-05-05T22:47:21.948" v="2373" actId="1076"/>
          <ac:grpSpMkLst>
            <pc:docMk/>
            <pc:sldMk cId="0" sldId="261"/>
            <ac:grpSpMk id="5" creationId="{B75D158B-BF2C-6114-89B1-E4A85D9DF559}"/>
          </ac:grpSpMkLst>
        </pc:grpChg>
        <pc:picChg chg="add del mod modCrop">
          <ac:chgData name="maria bobes villa" userId="bb2ef060e4edfa3c" providerId="LiveId" clId="{7E287067-87CC-4D23-A269-44EB924887A0}" dt="2022-05-05T11:47:11.612" v="2245" actId="478"/>
          <ac:picMkLst>
            <pc:docMk/>
            <pc:sldMk cId="0" sldId="261"/>
            <ac:picMk id="3" creationId="{FF7E5D5E-9267-7CFF-CD2B-FDCDCF7972A6}"/>
          </ac:picMkLst>
        </pc:picChg>
        <pc:picChg chg="add del mod modCrop">
          <ac:chgData name="maria bobes villa" userId="bb2ef060e4edfa3c" providerId="LiveId" clId="{7E287067-87CC-4D23-A269-44EB924887A0}" dt="2022-05-05T11:47:34.797" v="2251" actId="478"/>
          <ac:picMkLst>
            <pc:docMk/>
            <pc:sldMk cId="0" sldId="261"/>
            <ac:picMk id="5" creationId="{C3DAD7ED-5BA0-C494-2F9F-21FE653D196C}"/>
          </ac:picMkLst>
        </pc:picChg>
        <pc:picChg chg="add mod modCrop">
          <ac:chgData name="maria bobes villa" userId="bb2ef060e4edfa3c" providerId="LiveId" clId="{7E287067-87CC-4D23-A269-44EB924887A0}" dt="2022-05-06T14:56:19.586" v="2693" actId="1076"/>
          <ac:picMkLst>
            <pc:docMk/>
            <pc:sldMk cId="0" sldId="261"/>
            <ac:picMk id="7" creationId="{43C3A824-AEB3-D80A-B24C-81334B20481B}"/>
          </ac:picMkLst>
        </pc:picChg>
      </pc:sldChg>
      <pc:sldChg chg="addSp delSp modSp mod ord modTransition">
        <pc:chgData name="maria bobes villa" userId="bb2ef060e4edfa3c" providerId="LiveId" clId="{7E287067-87CC-4D23-A269-44EB924887A0}" dt="2022-05-05T10:34:33.868" v="2035"/>
        <pc:sldMkLst>
          <pc:docMk/>
          <pc:sldMk cId="0" sldId="262"/>
        </pc:sldMkLst>
        <pc:spChg chg="add mod">
          <ac:chgData name="maria bobes villa" userId="bb2ef060e4edfa3c" providerId="LiveId" clId="{7E287067-87CC-4D23-A269-44EB924887A0}" dt="2022-05-05T10:02:04.461" v="1225" actId="1076"/>
          <ac:spMkLst>
            <pc:docMk/>
            <pc:sldMk cId="0" sldId="262"/>
            <ac:spMk id="4" creationId="{5FE3C8CC-DE8B-B188-5573-277F7DD0D82C}"/>
          </ac:spMkLst>
        </pc:spChg>
        <pc:spChg chg="add del mod">
          <ac:chgData name="maria bobes villa" userId="bb2ef060e4edfa3c" providerId="LiveId" clId="{7E287067-87CC-4D23-A269-44EB924887A0}" dt="2022-05-05T09:53:03.821" v="1062" actId="478"/>
          <ac:spMkLst>
            <pc:docMk/>
            <pc:sldMk cId="0" sldId="262"/>
            <ac:spMk id="6" creationId="{255F3D6C-13B6-1B6A-0B7C-1BBA2596990F}"/>
          </ac:spMkLst>
        </pc:spChg>
        <pc:spChg chg="add del mod">
          <ac:chgData name="maria bobes villa" userId="bb2ef060e4edfa3c" providerId="LiveId" clId="{7E287067-87CC-4D23-A269-44EB924887A0}" dt="2022-05-05T09:53:06.883" v="1064" actId="478"/>
          <ac:spMkLst>
            <pc:docMk/>
            <pc:sldMk cId="0" sldId="262"/>
            <ac:spMk id="8" creationId="{3FDFCB53-B4EA-024E-3DF4-0A7648ED466F}"/>
          </ac:spMkLst>
        </pc:spChg>
        <pc:spChg chg="add mod">
          <ac:chgData name="maria bobes villa" userId="bb2ef060e4edfa3c" providerId="LiveId" clId="{7E287067-87CC-4D23-A269-44EB924887A0}" dt="2022-05-05T10:02:18.213" v="1231" actId="1076"/>
          <ac:spMkLst>
            <pc:docMk/>
            <pc:sldMk cId="0" sldId="262"/>
            <ac:spMk id="19" creationId="{645FE767-9798-EEDF-4910-07E88F3538E9}"/>
          </ac:spMkLst>
        </pc:spChg>
        <pc:spChg chg="del">
          <ac:chgData name="maria bobes villa" userId="bb2ef060e4edfa3c" providerId="LiveId" clId="{7E287067-87CC-4D23-A269-44EB924887A0}" dt="2022-05-05T09:53:02.201" v="1061" actId="478"/>
          <ac:spMkLst>
            <pc:docMk/>
            <pc:sldMk cId="0" sldId="262"/>
            <ac:spMk id="290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53:05.408" v="1063" actId="478"/>
          <ac:spMkLst>
            <pc:docMk/>
            <pc:sldMk cId="0" sldId="262"/>
            <ac:spMk id="291" creationId="{00000000-0000-0000-0000-000000000000}"/>
          </ac:spMkLst>
        </pc:spChg>
        <pc:picChg chg="add del mod modCrop">
          <ac:chgData name="maria bobes villa" userId="bb2ef060e4edfa3c" providerId="LiveId" clId="{7E287067-87CC-4D23-A269-44EB924887A0}" dt="2022-05-05T09:54:29.171" v="1079" actId="478"/>
          <ac:picMkLst>
            <pc:docMk/>
            <pc:sldMk cId="0" sldId="262"/>
            <ac:picMk id="3" creationId="{8E274711-C28A-2658-1989-D2A81A6BD1FF}"/>
          </ac:picMkLst>
        </pc:picChg>
        <pc:picChg chg="add del mod modCrop">
          <ac:chgData name="maria bobes villa" userId="bb2ef060e4edfa3c" providerId="LiveId" clId="{7E287067-87CC-4D23-A269-44EB924887A0}" dt="2022-05-05T09:53:50.554" v="1070" actId="478"/>
          <ac:picMkLst>
            <pc:docMk/>
            <pc:sldMk cId="0" sldId="262"/>
            <ac:picMk id="10" creationId="{2D859ACC-777E-1312-979B-E0062BAF1AB0}"/>
          </ac:picMkLst>
        </pc:picChg>
        <pc:picChg chg="add del mod modCrop">
          <ac:chgData name="maria bobes villa" userId="bb2ef060e4edfa3c" providerId="LiveId" clId="{7E287067-87CC-4D23-A269-44EB924887A0}" dt="2022-05-05T09:55:22.438" v="1086" actId="478"/>
          <ac:picMkLst>
            <pc:docMk/>
            <pc:sldMk cId="0" sldId="262"/>
            <ac:picMk id="12" creationId="{4600842A-237A-F7E7-EDDC-262B3A190726}"/>
          </ac:picMkLst>
        </pc:picChg>
        <pc:picChg chg="add mod modCrop">
          <ac:chgData name="maria bobes villa" userId="bb2ef060e4edfa3c" providerId="LiveId" clId="{7E287067-87CC-4D23-A269-44EB924887A0}" dt="2022-05-05T10:02:20.020" v="1232" actId="1076"/>
          <ac:picMkLst>
            <pc:docMk/>
            <pc:sldMk cId="0" sldId="262"/>
            <ac:picMk id="14" creationId="{8F4683C1-8723-0086-3181-0C44ACDD758B}"/>
          </ac:picMkLst>
        </pc:picChg>
        <pc:picChg chg="add mod modCrop">
          <ac:chgData name="maria bobes villa" userId="bb2ef060e4edfa3c" providerId="LiveId" clId="{7E287067-87CC-4D23-A269-44EB924887A0}" dt="2022-05-05T10:02:11.229" v="1229" actId="14100"/>
          <ac:picMkLst>
            <pc:docMk/>
            <pc:sldMk cId="0" sldId="262"/>
            <ac:picMk id="16" creationId="{395181C6-8076-20DE-6D1E-C603890A97B0}"/>
          </ac:picMkLst>
        </pc:picChg>
        <pc:picChg chg="add mod modCrop">
          <ac:chgData name="maria bobes villa" userId="bb2ef060e4edfa3c" providerId="LiveId" clId="{7E287067-87CC-4D23-A269-44EB924887A0}" dt="2022-05-05T10:02:13.181" v="1230" actId="14100"/>
          <ac:picMkLst>
            <pc:docMk/>
            <pc:sldMk cId="0" sldId="262"/>
            <ac:picMk id="18" creationId="{D43599AB-B05F-C7D5-B45C-17A584655479}"/>
          </ac:picMkLst>
        </pc:picChg>
      </pc:sldChg>
      <pc:sldChg chg="addSp delSp modSp mod ord modTransition">
        <pc:chgData name="maria bobes villa" userId="bb2ef060e4edfa3c" providerId="LiveId" clId="{7E287067-87CC-4D23-A269-44EB924887A0}" dt="2022-05-06T13:10:35.732" v="2663" actId="20577"/>
        <pc:sldMkLst>
          <pc:docMk/>
          <pc:sldMk cId="0" sldId="263"/>
        </pc:sldMkLst>
        <pc:spChg chg="add mod">
          <ac:chgData name="maria bobes villa" userId="bb2ef060e4edfa3c" providerId="LiveId" clId="{7E287067-87CC-4D23-A269-44EB924887A0}" dt="2022-05-06T09:56:12.127" v="2577" actId="1076"/>
          <ac:spMkLst>
            <pc:docMk/>
            <pc:sldMk cId="0" sldId="263"/>
            <ac:spMk id="10" creationId="{69E51951-9CEC-83E1-6F41-BF1F2E20258F}"/>
          </ac:spMkLst>
        </pc:spChg>
        <pc:spChg chg="add del mod">
          <ac:chgData name="maria bobes villa" userId="bb2ef060e4edfa3c" providerId="LiveId" clId="{7E287067-87CC-4D23-A269-44EB924887A0}" dt="2022-05-06T09:55:26.380" v="2563" actId="478"/>
          <ac:spMkLst>
            <pc:docMk/>
            <pc:sldMk cId="0" sldId="263"/>
            <ac:spMk id="11" creationId="{D2A08488-8EB8-5BC5-18CC-108A54EA12A8}"/>
          </ac:spMkLst>
        </pc:spChg>
        <pc:spChg chg="add mod">
          <ac:chgData name="maria bobes villa" userId="bb2ef060e4edfa3c" providerId="LiveId" clId="{7E287067-87CC-4D23-A269-44EB924887A0}" dt="2022-05-06T09:56:09.343" v="2576" actId="14100"/>
          <ac:spMkLst>
            <pc:docMk/>
            <pc:sldMk cId="0" sldId="263"/>
            <ac:spMk id="12" creationId="{3A65C329-C655-B9DF-041D-166154EA1022}"/>
          </ac:spMkLst>
        </pc:spChg>
        <pc:spChg chg="add mod">
          <ac:chgData name="maria bobes villa" userId="bb2ef060e4edfa3c" providerId="LiveId" clId="{7E287067-87CC-4D23-A269-44EB924887A0}" dt="2022-05-06T09:56:01.832" v="2573" actId="1076"/>
          <ac:spMkLst>
            <pc:docMk/>
            <pc:sldMk cId="0" sldId="263"/>
            <ac:spMk id="14" creationId="{76BC92A5-49EE-AC46-4145-6ACA61A89062}"/>
          </ac:spMkLst>
        </pc:spChg>
        <pc:spChg chg="add mod">
          <ac:chgData name="maria bobes villa" userId="bb2ef060e4edfa3c" providerId="LiveId" clId="{7E287067-87CC-4D23-A269-44EB924887A0}" dt="2022-05-06T09:56:00.327" v="2572" actId="1076"/>
          <ac:spMkLst>
            <pc:docMk/>
            <pc:sldMk cId="0" sldId="263"/>
            <ac:spMk id="17" creationId="{CED3A0B4-2635-72D3-DC15-02F733A70186}"/>
          </ac:spMkLst>
        </pc:spChg>
        <pc:spChg chg="mod">
          <ac:chgData name="maria bobes villa" userId="bb2ef060e4edfa3c" providerId="LiveId" clId="{7E287067-87CC-4D23-A269-44EB924887A0}" dt="2022-05-05T10:19:41.014" v="1695" actId="1076"/>
          <ac:spMkLst>
            <pc:docMk/>
            <pc:sldMk cId="0" sldId="263"/>
            <ac:spMk id="297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10:18:53.214" v="1652" actId="478"/>
          <ac:spMkLst>
            <pc:docMk/>
            <pc:sldMk cId="0" sldId="263"/>
            <ac:spMk id="298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6T13:10:35.732" v="2663" actId="20577"/>
          <ac:spMkLst>
            <pc:docMk/>
            <pc:sldMk cId="0" sldId="263"/>
            <ac:spMk id="299" creationId="{00000000-0000-0000-0000-000000000000}"/>
          </ac:spMkLst>
        </pc:spChg>
        <pc:picChg chg="add mod modCrop">
          <ac:chgData name="maria bobes villa" userId="bb2ef060e4edfa3c" providerId="LiveId" clId="{7E287067-87CC-4D23-A269-44EB924887A0}" dt="2022-05-06T09:46:11.456" v="2434" actId="732"/>
          <ac:picMkLst>
            <pc:docMk/>
            <pc:sldMk cId="0" sldId="263"/>
            <ac:picMk id="3" creationId="{62A5AC97-FDE8-1323-A303-EAF07BFB9737}"/>
          </ac:picMkLst>
        </pc:picChg>
        <pc:picChg chg="add mod modCrop">
          <ac:chgData name="maria bobes villa" userId="bb2ef060e4edfa3c" providerId="LiveId" clId="{7E287067-87CC-4D23-A269-44EB924887A0}" dt="2022-05-06T09:47:09.808" v="2445" actId="1076"/>
          <ac:picMkLst>
            <pc:docMk/>
            <pc:sldMk cId="0" sldId="263"/>
            <ac:picMk id="5" creationId="{17241079-4569-1760-5D4A-041760DD2127}"/>
          </ac:picMkLst>
        </pc:picChg>
        <pc:picChg chg="add mod modCrop">
          <ac:chgData name="maria bobes villa" userId="bb2ef060e4edfa3c" providerId="LiveId" clId="{7E287067-87CC-4D23-A269-44EB924887A0}" dt="2022-05-06T09:47:38.576" v="2453" actId="1076"/>
          <ac:picMkLst>
            <pc:docMk/>
            <pc:sldMk cId="0" sldId="263"/>
            <ac:picMk id="7" creationId="{7BB16AAF-C721-2251-03F8-270444AF810F}"/>
          </ac:picMkLst>
        </pc:picChg>
        <pc:picChg chg="add mod modCrop">
          <ac:chgData name="maria bobes villa" userId="bb2ef060e4edfa3c" providerId="LiveId" clId="{7E287067-87CC-4D23-A269-44EB924887A0}" dt="2022-05-06T09:47:39.824" v="2454" actId="1076"/>
          <ac:picMkLst>
            <pc:docMk/>
            <pc:sldMk cId="0" sldId="263"/>
            <ac:picMk id="9" creationId="{64D5C3C6-34EB-050D-3952-394A4119316E}"/>
          </ac:picMkLst>
        </pc:picChg>
        <pc:picChg chg="del">
          <ac:chgData name="maria bobes villa" userId="bb2ef060e4edfa3c" providerId="LiveId" clId="{7E287067-87CC-4D23-A269-44EB924887A0}" dt="2022-05-05T10:17:29.559" v="1610" actId="478"/>
          <ac:picMkLst>
            <pc:docMk/>
            <pc:sldMk cId="0" sldId="263"/>
            <ac:picMk id="296" creationId="{00000000-0000-0000-0000-000000000000}"/>
          </ac:picMkLst>
        </pc:picChg>
      </pc:sldChg>
      <pc:sldChg chg="addSp delSp modSp mod ord modTransition">
        <pc:chgData name="maria bobes villa" userId="bb2ef060e4edfa3c" providerId="LiveId" clId="{7E287067-87CC-4D23-A269-44EB924887A0}" dt="2022-05-06T14:55:31.138" v="2683" actId="1076"/>
        <pc:sldMkLst>
          <pc:docMk/>
          <pc:sldMk cId="0" sldId="264"/>
        </pc:sldMkLst>
        <pc:spChg chg="add del mod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3" creationId="{962398FE-2672-7271-8B6D-0B0A086B3078}"/>
          </ac:spMkLst>
        </pc:spChg>
        <pc:spChg chg="add del mod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5" creationId="{83238492-594F-05C1-F34F-438864EA798C}"/>
          </ac:spMkLst>
        </pc:spChg>
        <pc:spChg chg="add del mod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7" creationId="{AD9BBE5D-581A-8257-95B5-433A2F279F95}"/>
          </ac:spMkLst>
        </pc:spChg>
        <pc:spChg chg="add del mod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9" creationId="{5EF3FCC1-D63A-77AE-09A1-2877AE9559F0}"/>
          </ac:spMkLst>
        </pc:spChg>
        <pc:spChg chg="add del mod">
          <ac:chgData name="maria bobes villa" userId="bb2ef060e4edfa3c" providerId="LiveId" clId="{7E287067-87CC-4D23-A269-44EB924887A0}" dt="2022-05-05T10:21:08.187" v="1724" actId="478"/>
          <ac:spMkLst>
            <pc:docMk/>
            <pc:sldMk cId="0" sldId="264"/>
            <ac:spMk id="11" creationId="{151470A1-C54A-981F-59F5-33C8E5C10E05}"/>
          </ac:spMkLst>
        </pc:spChg>
        <pc:spChg chg="add del mod">
          <ac:chgData name="maria bobes villa" userId="bb2ef060e4edfa3c" providerId="LiveId" clId="{7E287067-87CC-4D23-A269-44EB924887A0}" dt="2022-05-05T10:21:04.896" v="1723" actId="478"/>
          <ac:spMkLst>
            <pc:docMk/>
            <pc:sldMk cId="0" sldId="264"/>
            <ac:spMk id="13" creationId="{DBB1B19D-2C1B-7388-192B-C6061D82C8BA}"/>
          </ac:spMkLst>
        </pc:spChg>
        <pc:spChg chg="add mod">
          <ac:chgData name="maria bobes villa" userId="bb2ef060e4edfa3c" providerId="LiveId" clId="{7E287067-87CC-4D23-A269-44EB924887A0}" dt="2022-05-05T10:28:49.536" v="1933" actId="1076"/>
          <ac:spMkLst>
            <pc:docMk/>
            <pc:sldMk cId="0" sldId="264"/>
            <ac:spMk id="16" creationId="{A83EEAEF-CED6-7E15-5003-744298532B77}"/>
          </ac:spMkLst>
        </pc:spChg>
        <pc:spChg chg="add mod">
          <ac:chgData name="maria bobes villa" userId="bb2ef060e4edfa3c" providerId="LiveId" clId="{7E287067-87CC-4D23-A269-44EB924887A0}" dt="2022-05-05T22:43:40.401" v="2334" actId="115"/>
          <ac:spMkLst>
            <pc:docMk/>
            <pc:sldMk cId="0" sldId="264"/>
            <ac:spMk id="17" creationId="{174D7A6E-A8E8-37AE-6FEC-17A3E83D28E1}"/>
          </ac:spMkLst>
        </pc:spChg>
        <pc:spChg chg="add mod">
          <ac:chgData name="maria bobes villa" userId="bb2ef060e4edfa3c" providerId="LiveId" clId="{7E287067-87CC-4D23-A269-44EB924887A0}" dt="2022-05-05T10:28:41.535" v="1930" actId="1076"/>
          <ac:spMkLst>
            <pc:docMk/>
            <pc:sldMk cId="0" sldId="264"/>
            <ac:spMk id="18" creationId="{5279DC21-431A-767E-6124-B44F4B19A85B}"/>
          </ac:spMkLst>
        </pc:spChg>
        <pc:spChg chg="add mod ord">
          <ac:chgData name="maria bobes villa" userId="bb2ef060e4edfa3c" providerId="LiveId" clId="{7E287067-87CC-4D23-A269-44EB924887A0}" dt="2022-05-05T10:29:09.793" v="1936" actId="208"/>
          <ac:spMkLst>
            <pc:docMk/>
            <pc:sldMk cId="0" sldId="264"/>
            <ac:spMk id="19" creationId="{1C9E3D7B-E697-B515-2288-E87EDC53E5E0}"/>
          </ac:spMkLst>
        </pc:spChg>
        <pc:spChg chg="add mod">
          <ac:chgData name="maria bobes villa" userId="bb2ef060e4edfa3c" providerId="LiveId" clId="{7E287067-87CC-4D23-A269-44EB924887A0}" dt="2022-05-05T10:29:23.998" v="1940" actId="1076"/>
          <ac:spMkLst>
            <pc:docMk/>
            <pc:sldMk cId="0" sldId="264"/>
            <ac:spMk id="22" creationId="{69045CAC-EA75-E7DB-B263-B5F78F414789}"/>
          </ac:spMkLst>
        </pc:spChg>
        <pc:spChg chg="del">
          <ac:chgData name="maria bobes villa" userId="bb2ef060e4edfa3c" providerId="LiveId" clId="{7E287067-87CC-4D23-A269-44EB924887A0}" dt="2022-05-05T10:20:57.366" v="1720" actId="478"/>
          <ac:spMkLst>
            <pc:docMk/>
            <pc:sldMk cId="0" sldId="264"/>
            <ac:spMk id="305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306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20:57.366" v="1720" actId="478"/>
          <ac:spMkLst>
            <pc:docMk/>
            <pc:sldMk cId="0" sldId="264"/>
            <ac:spMk id="307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20:57.366" v="1720" actId="478"/>
          <ac:spMkLst>
            <pc:docMk/>
            <pc:sldMk cId="0" sldId="264"/>
            <ac:spMk id="308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20:57.366" v="1720" actId="478"/>
          <ac:spMkLst>
            <pc:docMk/>
            <pc:sldMk cId="0" sldId="264"/>
            <ac:spMk id="309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21:01.812" v="1722" actId="478"/>
          <ac:spMkLst>
            <pc:docMk/>
            <pc:sldMk cId="0" sldId="264"/>
            <ac:spMk id="310" creationId="{00000000-0000-0000-0000-000000000000}"/>
          </ac:spMkLst>
        </pc:spChg>
        <pc:picChg chg="add mod">
          <ac:chgData name="maria bobes villa" userId="bb2ef060e4edfa3c" providerId="LiveId" clId="{7E287067-87CC-4D23-A269-44EB924887A0}" dt="2022-05-06T14:55:31.138" v="2683" actId="1076"/>
          <ac:picMkLst>
            <pc:docMk/>
            <pc:sldMk cId="0" sldId="264"/>
            <ac:picMk id="3" creationId="{E61606DD-66D4-BE96-6FB0-1E415B2720C1}"/>
          </ac:picMkLst>
        </pc:picChg>
        <pc:picChg chg="add del mod">
          <ac:chgData name="maria bobes villa" userId="bb2ef060e4edfa3c" providerId="LiveId" clId="{7E287067-87CC-4D23-A269-44EB924887A0}" dt="2022-05-06T14:55:20.043" v="2676" actId="478"/>
          <ac:picMkLst>
            <pc:docMk/>
            <pc:sldMk cId="0" sldId="264"/>
            <ac:picMk id="15" creationId="{8A4D67D6-7E5D-268C-9ACA-07203866BDD7}"/>
          </ac:picMkLst>
        </pc:picChg>
      </pc:sldChg>
      <pc:sldChg chg="del">
        <pc:chgData name="maria bobes villa" userId="bb2ef060e4edfa3c" providerId="LiveId" clId="{7E287067-87CC-4D23-A269-44EB924887A0}" dt="2022-05-05T10:30:32.032" v="1968" actId="47"/>
        <pc:sldMkLst>
          <pc:docMk/>
          <pc:sldMk cId="0" sldId="265"/>
        </pc:sldMkLst>
      </pc:sldChg>
      <pc:sldChg chg="del ord">
        <pc:chgData name="maria bobes villa" userId="bb2ef060e4edfa3c" providerId="LiveId" clId="{7E287067-87CC-4D23-A269-44EB924887A0}" dt="2022-05-05T10:30:31.075" v="1967" actId="47"/>
        <pc:sldMkLst>
          <pc:docMk/>
          <pc:sldMk cId="0" sldId="266"/>
        </pc:sldMkLst>
      </pc:sldChg>
      <pc:sldChg chg="addSp delSp modSp mod ord modTransition">
        <pc:chgData name="maria bobes villa" userId="bb2ef060e4edfa3c" providerId="LiveId" clId="{7E287067-87CC-4D23-A269-44EB924887A0}" dt="2022-05-06T13:09:45.815" v="2660" actId="20577"/>
        <pc:sldMkLst>
          <pc:docMk/>
          <pc:sldMk cId="0" sldId="267"/>
        </pc:sldMkLst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4" creationId="{2E10EC39-CE82-833D-EB71-7A0D2A72CA58}"/>
          </ac:spMkLst>
        </pc:spChg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5" creationId="{1F1092FE-AB68-4486-E612-11ED1B1EE33D}"/>
          </ac:spMkLst>
        </pc:spChg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6" creationId="{AA93EBCE-10FE-4FDB-FCFA-B1CB76092E6A}"/>
          </ac:spMkLst>
        </pc:spChg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7" creationId="{FAB5DE3C-BFE7-B09A-F115-39FE1F48C858}"/>
          </ac:spMkLst>
        </pc:spChg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8" creationId="{02527030-4548-7154-9E6A-ACD109C03478}"/>
          </ac:spMkLst>
        </pc:spChg>
        <pc:spChg chg="mod">
          <ac:chgData name="maria bobes villa" userId="bb2ef060e4edfa3c" providerId="LiveId" clId="{7E287067-87CC-4D23-A269-44EB924887A0}" dt="2022-05-05T09:39:06.106" v="649"/>
          <ac:spMkLst>
            <pc:docMk/>
            <pc:sldMk cId="0" sldId="267"/>
            <ac:spMk id="69" creationId="{32D13C39-EB48-1BB2-BEDF-4BC8CD491CFD}"/>
          </ac:spMkLst>
        </pc:spChg>
        <pc:spChg chg="mod">
          <ac:chgData name="maria bobes villa" userId="bb2ef060e4edfa3c" providerId="LiveId" clId="{7E287067-87CC-4D23-A269-44EB924887A0}" dt="2022-05-05T09:47:29.540" v="822"/>
          <ac:spMkLst>
            <pc:docMk/>
            <pc:sldMk cId="0" sldId="267"/>
            <ac:spMk id="108" creationId="{992170ED-9F20-FCCC-F63E-D7C1BC22AE39}"/>
          </ac:spMkLst>
        </pc:spChg>
        <pc:spChg chg="mod">
          <ac:chgData name="maria bobes villa" userId="bb2ef060e4edfa3c" providerId="LiveId" clId="{7E287067-87CC-4D23-A269-44EB924887A0}" dt="2022-05-05T09:47:29.540" v="822"/>
          <ac:spMkLst>
            <pc:docMk/>
            <pc:sldMk cId="0" sldId="267"/>
            <ac:spMk id="109" creationId="{D6AD3531-4845-5B23-CC15-2AA807455734}"/>
          </ac:spMkLst>
        </pc:spChg>
        <pc:spChg chg="mod">
          <ac:chgData name="maria bobes villa" userId="bb2ef060e4edfa3c" providerId="LiveId" clId="{7E287067-87CC-4D23-A269-44EB924887A0}" dt="2022-05-05T09:47:29.540" v="822"/>
          <ac:spMkLst>
            <pc:docMk/>
            <pc:sldMk cId="0" sldId="267"/>
            <ac:spMk id="110" creationId="{3C33FA55-B490-A922-DF3F-F86CB1A72213}"/>
          </ac:spMkLst>
        </pc:spChg>
        <pc:spChg chg="del mod">
          <ac:chgData name="maria bobes villa" userId="bb2ef060e4edfa3c" providerId="LiveId" clId="{7E287067-87CC-4D23-A269-44EB924887A0}" dt="2022-05-05T09:47:34.112" v="825" actId="478"/>
          <ac:spMkLst>
            <pc:docMk/>
            <pc:sldMk cId="0" sldId="267"/>
            <ac:spMk id="111" creationId="{73DA94BB-A58A-B52C-D25D-175A56785BCB}"/>
          </ac:spMkLst>
        </pc:spChg>
        <pc:spChg chg="mod">
          <ac:chgData name="maria bobes villa" userId="bb2ef060e4edfa3c" providerId="LiveId" clId="{7E287067-87CC-4D23-A269-44EB924887A0}" dt="2022-05-05T09:47:29.540" v="822"/>
          <ac:spMkLst>
            <pc:docMk/>
            <pc:sldMk cId="0" sldId="267"/>
            <ac:spMk id="112" creationId="{3CC6B556-B4DB-0ACA-CBED-97322791AAC0}"/>
          </ac:spMkLst>
        </pc:spChg>
        <pc:spChg chg="del mod">
          <ac:chgData name="maria bobes villa" userId="bb2ef060e4edfa3c" providerId="LiveId" clId="{7E287067-87CC-4D23-A269-44EB924887A0}" dt="2022-05-05T09:47:31.725" v="823" actId="478"/>
          <ac:spMkLst>
            <pc:docMk/>
            <pc:sldMk cId="0" sldId="267"/>
            <ac:spMk id="113" creationId="{E5F9D53A-094B-330D-C0C8-461FEABA8B4E}"/>
          </ac:spMkLst>
        </pc:spChg>
        <pc:spChg chg="add mod">
          <ac:chgData name="maria bobes villa" userId="bb2ef060e4edfa3c" providerId="LiveId" clId="{7E287067-87CC-4D23-A269-44EB924887A0}" dt="2022-05-05T09:49:33.644" v="961" actId="1076"/>
          <ac:spMkLst>
            <pc:docMk/>
            <pc:sldMk cId="0" sldId="267"/>
            <ac:spMk id="114" creationId="{97828C31-03A2-F43D-A3A5-13751FEC0CD8}"/>
          </ac:spMkLst>
        </pc:spChg>
        <pc:spChg chg="mod">
          <ac:chgData name="maria bobes villa" userId="bb2ef060e4edfa3c" providerId="LiveId" clId="{7E287067-87CC-4D23-A269-44EB924887A0}" dt="2022-05-05T10:18:17.998" v="1632" actId="5793"/>
          <ac:spMkLst>
            <pc:docMk/>
            <pc:sldMk cId="0" sldId="267"/>
            <ac:spMk id="355" creationId="{00000000-0000-0000-0000-000000000000}"/>
          </ac:spMkLst>
        </pc:spChg>
        <pc:spChg chg="topLvl">
          <ac:chgData name="maria bobes villa" userId="bb2ef060e4edfa3c" providerId="LiveId" clId="{7E287067-87CC-4D23-A269-44EB924887A0}" dt="2022-05-05T09:45:01.840" v="767" actId="478"/>
          <ac:spMkLst>
            <pc:docMk/>
            <pc:sldMk cId="0" sldId="267"/>
            <ac:spMk id="357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39:33.103" v="662" actId="478"/>
          <ac:spMkLst>
            <pc:docMk/>
            <pc:sldMk cId="0" sldId="267"/>
            <ac:spMk id="359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9:16.768" v="655" actId="478"/>
          <ac:spMkLst>
            <pc:docMk/>
            <pc:sldMk cId="0" sldId="267"/>
            <ac:spMk id="360" creationId="{00000000-0000-0000-0000-000000000000}"/>
          </ac:spMkLst>
        </pc:spChg>
        <pc:spChg chg="del topLvl">
          <ac:chgData name="maria bobes villa" userId="bb2ef060e4edfa3c" providerId="LiveId" clId="{7E287067-87CC-4D23-A269-44EB924887A0}" dt="2022-05-05T09:45:01.840" v="767" actId="478"/>
          <ac:spMkLst>
            <pc:docMk/>
            <pc:sldMk cId="0" sldId="267"/>
            <ac:spMk id="361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39:42.929" v="666" actId="478"/>
          <ac:spMkLst>
            <pc:docMk/>
            <pc:sldMk cId="0" sldId="267"/>
            <ac:spMk id="362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9:35.018" v="663" actId="478"/>
          <ac:spMkLst>
            <pc:docMk/>
            <pc:sldMk cId="0" sldId="267"/>
            <ac:spMk id="36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9:36.909" v="664" actId="478"/>
          <ac:spMkLst>
            <pc:docMk/>
            <pc:sldMk cId="0" sldId="267"/>
            <ac:spMk id="364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39:28.378" v="659" actId="478"/>
          <ac:spMkLst>
            <pc:docMk/>
            <pc:sldMk cId="0" sldId="267"/>
            <ac:spMk id="365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45:53.165" v="787" actId="1076"/>
          <ac:spMkLst>
            <pc:docMk/>
            <pc:sldMk cId="0" sldId="267"/>
            <ac:spMk id="366" creationId="{00000000-0000-0000-0000-000000000000}"/>
          </ac:spMkLst>
        </pc:spChg>
        <pc:spChg chg="mod topLvl">
          <ac:chgData name="maria bobes villa" userId="bb2ef060e4edfa3c" providerId="LiveId" clId="{7E287067-87CC-4D23-A269-44EB924887A0}" dt="2022-05-05T09:49:28.508" v="958" actId="1076"/>
          <ac:spMkLst>
            <pc:docMk/>
            <pc:sldMk cId="0" sldId="267"/>
            <ac:spMk id="368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3:43.792" v="732" actId="478"/>
          <ac:spMkLst>
            <pc:docMk/>
            <pc:sldMk cId="0" sldId="267"/>
            <ac:spMk id="370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3:41.597" v="730" actId="478"/>
          <ac:spMkLst>
            <pc:docMk/>
            <pc:sldMk cId="0" sldId="267"/>
            <ac:spMk id="372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3:24.011" v="725" actId="478"/>
          <ac:spMkLst>
            <pc:docMk/>
            <pc:sldMk cId="0" sldId="267"/>
            <ac:spMk id="373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3:39.057" v="728" actId="478"/>
          <ac:spMkLst>
            <pc:docMk/>
            <pc:sldMk cId="0" sldId="267"/>
            <ac:spMk id="374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3:21.330" v="723" actId="478"/>
          <ac:spMkLst>
            <pc:docMk/>
            <pc:sldMk cId="0" sldId="267"/>
            <ac:spMk id="37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3:35.985" v="726" actId="478"/>
          <ac:spMkLst>
            <pc:docMk/>
            <pc:sldMk cId="0" sldId="267"/>
            <ac:spMk id="376" creationId="{00000000-0000-0000-0000-000000000000}"/>
          </ac:spMkLst>
        </pc:spChg>
        <pc:spChg chg="del mod topLvl">
          <ac:chgData name="maria bobes villa" userId="bb2ef060e4edfa3c" providerId="LiveId" clId="{7E287067-87CC-4D23-A269-44EB924887A0}" dt="2022-05-05T09:43:46.369" v="734" actId="478"/>
          <ac:spMkLst>
            <pc:docMk/>
            <pc:sldMk cId="0" sldId="267"/>
            <ac:spMk id="377" creationId="{00000000-0000-0000-0000-000000000000}"/>
          </ac:spMkLst>
        </pc:spChg>
        <pc:spChg chg="mod topLvl">
          <ac:chgData name="maria bobes villa" userId="bb2ef060e4edfa3c" providerId="LiveId" clId="{7E287067-87CC-4D23-A269-44EB924887A0}" dt="2022-05-05T09:43:10.317" v="720" actId="1076"/>
          <ac:spMkLst>
            <pc:docMk/>
            <pc:sldMk cId="0" sldId="267"/>
            <ac:spMk id="385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1:45.353" v="695" actId="478"/>
          <ac:spMkLst>
            <pc:docMk/>
            <pc:sldMk cId="0" sldId="267"/>
            <ac:spMk id="387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1:42.333" v="693" actId="478"/>
          <ac:spMkLst>
            <pc:docMk/>
            <pc:sldMk cId="0" sldId="267"/>
            <ac:spMk id="388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1:26.471" v="684" actId="478"/>
          <ac:spMkLst>
            <pc:docMk/>
            <pc:sldMk cId="0" sldId="267"/>
            <ac:spMk id="389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1:29.669" v="686" actId="478"/>
          <ac:spMkLst>
            <pc:docMk/>
            <pc:sldMk cId="0" sldId="267"/>
            <ac:spMk id="390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1:34.377" v="688" actId="478"/>
          <ac:spMkLst>
            <pc:docMk/>
            <pc:sldMk cId="0" sldId="267"/>
            <ac:spMk id="391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1:36.049" v="689" actId="478"/>
          <ac:spMkLst>
            <pc:docMk/>
            <pc:sldMk cId="0" sldId="267"/>
            <ac:spMk id="392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1:39.352" v="691" actId="478"/>
          <ac:spMkLst>
            <pc:docMk/>
            <pc:sldMk cId="0" sldId="267"/>
            <ac:spMk id="393" creationId="{00000000-0000-0000-0000-000000000000}"/>
          </ac:spMkLst>
        </pc:spChg>
        <pc:spChg chg="del mod topLvl">
          <ac:chgData name="maria bobes villa" userId="bb2ef060e4edfa3c" providerId="LiveId" clId="{7E287067-87CC-4D23-A269-44EB924887A0}" dt="2022-05-05T09:41:48.486" v="697" actId="478"/>
          <ac:spMkLst>
            <pc:docMk/>
            <pc:sldMk cId="0" sldId="267"/>
            <ac:spMk id="394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1:28.275" v="685" actId="478"/>
          <ac:spMkLst>
            <pc:docMk/>
            <pc:sldMk cId="0" sldId="267"/>
            <ac:spMk id="395" creationId="{00000000-0000-0000-0000-000000000000}"/>
          </ac:spMkLst>
        </pc:spChg>
        <pc:spChg chg="mod topLvl">
          <ac:chgData name="maria bobes villa" userId="bb2ef060e4edfa3c" providerId="LiveId" clId="{7E287067-87CC-4D23-A269-44EB924887A0}" dt="2022-05-05T09:49:32.165" v="960" actId="14100"/>
          <ac:spMkLst>
            <pc:docMk/>
            <pc:sldMk cId="0" sldId="267"/>
            <ac:spMk id="397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48:56.828" v="938" actId="1076"/>
          <ac:spMkLst>
            <pc:docMk/>
            <pc:sldMk cId="0" sldId="267"/>
            <ac:spMk id="398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5:06.700" v="473" actId="478"/>
          <ac:spMkLst>
            <pc:docMk/>
            <pc:sldMk cId="0" sldId="267"/>
            <ac:spMk id="399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6:00.668" v="478" actId="478"/>
          <ac:spMkLst>
            <pc:docMk/>
            <pc:sldMk cId="0" sldId="267"/>
            <ac:spMk id="400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43:12.701" v="721" actId="1076"/>
          <ac:spMkLst>
            <pc:docMk/>
            <pc:sldMk cId="0" sldId="267"/>
            <ac:spMk id="401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09:45:07.476" v="768" actId="1076"/>
          <ac:spMkLst>
            <pc:docMk/>
            <pc:sldMk cId="0" sldId="267"/>
            <ac:spMk id="40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7:17.993" v="569" actId="478"/>
          <ac:spMkLst>
            <pc:docMk/>
            <pc:sldMk cId="0" sldId="267"/>
            <ac:spMk id="404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6T13:09:45.815" v="2660" actId="20577"/>
          <ac:spMkLst>
            <pc:docMk/>
            <pc:sldMk cId="0" sldId="267"/>
            <ac:spMk id="40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38:08.717" v="623" actId="478"/>
          <ac:spMkLst>
            <pc:docMk/>
            <pc:sldMk cId="0" sldId="267"/>
            <ac:spMk id="406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5:16.527" v="771" actId="478"/>
          <ac:spMkLst>
            <pc:docMk/>
            <pc:sldMk cId="0" sldId="267"/>
            <ac:spMk id="410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09:45:24.408" v="776" actId="478"/>
          <ac:spMkLst>
            <pc:docMk/>
            <pc:sldMk cId="0" sldId="267"/>
            <ac:spMk id="411" creationId="{00000000-0000-0000-0000-000000000000}"/>
          </ac:spMkLst>
        </pc:spChg>
        <pc:spChg chg="del topLvl">
          <ac:chgData name="maria bobes villa" userId="bb2ef060e4edfa3c" providerId="LiveId" clId="{7E287067-87CC-4D23-A269-44EB924887A0}" dt="2022-05-05T09:45:26.337" v="777" actId="478"/>
          <ac:spMkLst>
            <pc:docMk/>
            <pc:sldMk cId="0" sldId="267"/>
            <ac:spMk id="412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5:21.719" v="774" actId="478"/>
          <ac:spMkLst>
            <pc:docMk/>
            <pc:sldMk cId="0" sldId="267"/>
            <ac:spMk id="41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09:45:18.774" v="773" actId="478"/>
          <ac:spMkLst>
            <pc:docMk/>
            <pc:sldMk cId="0" sldId="267"/>
            <ac:spMk id="414" creationId="{00000000-0000-0000-0000-000000000000}"/>
          </ac:spMkLst>
        </pc:spChg>
        <pc:grpChg chg="add del mod">
          <ac:chgData name="maria bobes villa" userId="bb2ef060e4edfa3c" providerId="LiveId" clId="{7E287067-87CC-4D23-A269-44EB924887A0}" dt="2022-05-05T22:47:16.072" v="2371" actId="21"/>
          <ac:grpSpMkLst>
            <pc:docMk/>
            <pc:sldMk cId="0" sldId="267"/>
            <ac:grpSpMk id="63" creationId="{4CC5BE02-16C3-74C4-2E45-C1E918A1645A}"/>
          </ac:grpSpMkLst>
        </pc:grpChg>
        <pc:grpChg chg="add del mod">
          <ac:chgData name="maria bobes villa" userId="bb2ef060e4edfa3c" providerId="LiveId" clId="{7E287067-87CC-4D23-A269-44EB924887A0}" dt="2022-05-05T09:47:35.101" v="826" actId="478"/>
          <ac:grpSpMkLst>
            <pc:docMk/>
            <pc:sldMk cId="0" sldId="267"/>
            <ac:grpSpMk id="107" creationId="{48062B6A-46EB-2621-1D2F-FB2DA19190A4}"/>
          </ac:grpSpMkLst>
        </pc:grpChg>
        <pc:grpChg chg="add del mod">
          <ac:chgData name="maria bobes villa" userId="bb2ef060e4edfa3c" providerId="LiveId" clId="{7E287067-87CC-4D23-A269-44EB924887A0}" dt="2022-05-05T09:45:01.840" v="767" actId="478"/>
          <ac:grpSpMkLst>
            <pc:docMk/>
            <pc:sldMk cId="0" sldId="267"/>
            <ac:grpSpMk id="356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39:42.929" v="666" actId="478"/>
          <ac:grpSpMkLst>
            <pc:docMk/>
            <pc:sldMk cId="0" sldId="267"/>
            <ac:grpSpMk id="358" creationId="{00000000-0000-0000-0000-000000000000}"/>
          </ac:grpSpMkLst>
        </pc:grpChg>
        <pc:grpChg chg="del mod">
          <ac:chgData name="maria bobes villa" userId="bb2ef060e4edfa3c" providerId="LiveId" clId="{7E287067-87CC-4D23-A269-44EB924887A0}" dt="2022-05-05T09:43:46.369" v="734" actId="478"/>
          <ac:grpSpMkLst>
            <pc:docMk/>
            <pc:sldMk cId="0" sldId="267"/>
            <ac:grpSpMk id="367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43:43.792" v="732" actId="478"/>
          <ac:grpSpMkLst>
            <pc:docMk/>
            <pc:sldMk cId="0" sldId="267"/>
            <ac:grpSpMk id="369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43:41.597" v="730" actId="478"/>
          <ac:grpSpMkLst>
            <pc:docMk/>
            <pc:sldMk cId="0" sldId="267"/>
            <ac:grpSpMk id="371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41:18.407" v="682" actId="478"/>
          <ac:grpSpMkLst>
            <pc:docMk/>
            <pc:sldMk cId="0" sldId="267"/>
            <ac:grpSpMk id="378" creationId="{00000000-0000-0000-0000-000000000000}"/>
          </ac:grpSpMkLst>
        </pc:grpChg>
        <pc:grpChg chg="del mod">
          <ac:chgData name="maria bobes villa" userId="bb2ef060e4edfa3c" providerId="LiveId" clId="{7E287067-87CC-4D23-A269-44EB924887A0}" dt="2022-05-05T09:41:48.486" v="697" actId="478"/>
          <ac:grpSpMkLst>
            <pc:docMk/>
            <pc:sldMk cId="0" sldId="267"/>
            <ac:grpSpMk id="384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41:45.353" v="695" actId="478"/>
          <ac:grpSpMkLst>
            <pc:docMk/>
            <pc:sldMk cId="0" sldId="267"/>
            <ac:grpSpMk id="386" creationId="{00000000-0000-0000-0000-000000000000}"/>
          </ac:grpSpMkLst>
        </pc:grpChg>
        <pc:grpChg chg="del mod">
          <ac:chgData name="maria bobes villa" userId="bb2ef060e4edfa3c" providerId="LiveId" clId="{7E287067-87CC-4D23-A269-44EB924887A0}" dt="2022-05-05T09:45:26.337" v="777" actId="478"/>
          <ac:grpSpMkLst>
            <pc:docMk/>
            <pc:sldMk cId="0" sldId="267"/>
            <ac:grpSpMk id="408" creationId="{00000000-0000-0000-0000-000000000000}"/>
          </ac:grpSpMkLst>
        </pc:grpChg>
        <pc:grpChg chg="del">
          <ac:chgData name="maria bobes villa" userId="bb2ef060e4edfa3c" providerId="LiveId" clId="{7E287067-87CC-4D23-A269-44EB924887A0}" dt="2022-05-05T09:45:24.408" v="776" actId="478"/>
          <ac:grpSpMkLst>
            <pc:docMk/>
            <pc:sldMk cId="0" sldId="267"/>
            <ac:grpSpMk id="409" creationId="{00000000-0000-0000-0000-000000000000}"/>
          </ac:grpSpMkLst>
        </pc:grpChg>
        <pc:cxnChg chg="mod">
          <ac:chgData name="maria bobes villa" userId="bb2ef060e4edfa3c" providerId="LiveId" clId="{7E287067-87CC-4D23-A269-44EB924887A0}" dt="2022-05-05T09:49:32.165" v="960" actId="14100"/>
          <ac:cxnSpMkLst>
            <pc:docMk/>
            <pc:sldMk cId="0" sldId="267"/>
            <ac:cxnSpMk id="396" creationId="{00000000-0000-0000-0000-000000000000}"/>
          </ac:cxnSpMkLst>
        </pc:cxnChg>
        <pc:cxnChg chg="mod">
          <ac:chgData name="maria bobes villa" userId="bb2ef060e4edfa3c" providerId="LiveId" clId="{7E287067-87CC-4D23-A269-44EB924887A0}" dt="2022-05-05T09:44:16.309" v="742" actId="14100"/>
          <ac:cxnSpMkLst>
            <pc:docMk/>
            <pc:sldMk cId="0" sldId="267"/>
            <ac:cxnSpMk id="402" creationId="{00000000-0000-0000-0000-000000000000}"/>
          </ac:cxnSpMkLst>
        </pc:cxnChg>
        <pc:cxnChg chg="mod">
          <ac:chgData name="maria bobes villa" userId="bb2ef060e4edfa3c" providerId="LiveId" clId="{7E287067-87CC-4D23-A269-44EB924887A0}" dt="2022-05-05T09:45:53.165" v="787" actId="1076"/>
          <ac:cxnSpMkLst>
            <pc:docMk/>
            <pc:sldMk cId="0" sldId="267"/>
            <ac:cxnSpMk id="407" creationId="{00000000-0000-0000-0000-000000000000}"/>
          </ac:cxnSpMkLst>
        </pc:cxnChg>
        <pc:cxnChg chg="mod">
          <ac:chgData name="maria bobes villa" userId="bb2ef060e4edfa3c" providerId="LiveId" clId="{7E287067-87CC-4D23-A269-44EB924887A0}" dt="2022-05-05T09:49:28.508" v="958" actId="1076"/>
          <ac:cxnSpMkLst>
            <pc:docMk/>
            <pc:sldMk cId="0" sldId="267"/>
            <ac:cxnSpMk id="415" creationId="{00000000-0000-0000-0000-000000000000}"/>
          </ac:cxnSpMkLst>
        </pc:cxnChg>
      </pc:sldChg>
      <pc:sldChg chg="del">
        <pc:chgData name="maria bobes villa" userId="bb2ef060e4edfa3c" providerId="LiveId" clId="{7E287067-87CC-4D23-A269-44EB924887A0}" dt="2022-05-05T09:40:35.492" v="670" actId="47"/>
        <pc:sldMkLst>
          <pc:docMk/>
          <pc:sldMk cId="0" sldId="268"/>
        </pc:sldMkLst>
      </pc:sldChg>
      <pc:sldChg chg="addSp delSp modSp mod ord modTransition">
        <pc:chgData name="maria bobes villa" userId="bb2ef060e4edfa3c" providerId="LiveId" clId="{7E287067-87CC-4D23-A269-44EB924887A0}" dt="2022-05-05T22:46:57.182" v="2370" actId="208"/>
        <pc:sldMkLst>
          <pc:docMk/>
          <pc:sldMk cId="0" sldId="269"/>
        </pc:sldMkLst>
        <pc:spChg chg="add del mod">
          <ac:chgData name="maria bobes villa" userId="bb2ef060e4edfa3c" providerId="LiveId" clId="{7E287067-87CC-4D23-A269-44EB924887A0}" dt="2022-05-05T10:30:25.057" v="1966" actId="478"/>
          <ac:spMkLst>
            <pc:docMk/>
            <pc:sldMk cId="0" sldId="269"/>
            <ac:spMk id="3" creationId="{34642AB3-53CD-47DC-59BD-82F1A3214042}"/>
          </ac:spMkLst>
        </pc:spChg>
        <pc:spChg chg="add del mod">
          <ac:chgData name="maria bobes villa" userId="bb2ef060e4edfa3c" providerId="LiveId" clId="{7E287067-87CC-4D23-A269-44EB924887A0}" dt="2022-05-05T10:31:48.319" v="2000" actId="478"/>
          <ac:spMkLst>
            <pc:docMk/>
            <pc:sldMk cId="0" sldId="269"/>
            <ac:spMk id="5" creationId="{B57EECCA-FC64-53DE-2138-807388A8701C}"/>
          </ac:spMkLst>
        </pc:spChg>
        <pc:spChg chg="add mod ord">
          <ac:chgData name="maria bobes villa" userId="bb2ef060e4edfa3c" providerId="LiveId" clId="{7E287067-87CC-4D23-A269-44EB924887A0}" dt="2022-05-05T22:46:57.182" v="2370" actId="208"/>
          <ac:spMkLst>
            <pc:docMk/>
            <pc:sldMk cId="0" sldId="269"/>
            <ac:spMk id="6" creationId="{BCDA33B5-A08C-982E-46A3-85A188617EC1}"/>
          </ac:spMkLst>
        </pc:spChg>
        <pc:spChg chg="add mod">
          <ac:chgData name="maria bobes villa" userId="bb2ef060e4edfa3c" providerId="LiveId" clId="{7E287067-87CC-4D23-A269-44EB924887A0}" dt="2022-05-05T10:41:58.999" v="2200" actId="1076"/>
          <ac:spMkLst>
            <pc:docMk/>
            <pc:sldMk cId="0" sldId="269"/>
            <ac:spMk id="12" creationId="{0E9F51F7-6637-7B69-ACEE-9C462031A258}"/>
          </ac:spMkLst>
        </pc:spChg>
        <pc:spChg chg="add mod">
          <ac:chgData name="maria bobes villa" userId="bb2ef060e4edfa3c" providerId="LiveId" clId="{7E287067-87CC-4D23-A269-44EB924887A0}" dt="2022-05-05T10:41:41.171" v="2196" actId="12"/>
          <ac:spMkLst>
            <pc:docMk/>
            <pc:sldMk cId="0" sldId="269"/>
            <ac:spMk id="13" creationId="{E7D9ADF3-1097-7813-C770-9B0F7BCB25C8}"/>
          </ac:spMkLst>
        </pc:spChg>
        <pc:spChg chg="mod ord">
          <ac:chgData name="maria bobes villa" userId="bb2ef060e4edfa3c" providerId="LiveId" clId="{7E287067-87CC-4D23-A269-44EB924887A0}" dt="2022-05-05T10:39:18.871" v="2111" actId="167"/>
          <ac:spMkLst>
            <pc:docMk/>
            <pc:sldMk cId="0" sldId="269"/>
            <ac:spMk id="428" creationId="{00000000-0000-0000-0000-000000000000}"/>
          </ac:spMkLst>
        </pc:spChg>
        <pc:spChg chg="ord">
          <ac:chgData name="maria bobes villa" userId="bb2ef060e4edfa3c" providerId="LiveId" clId="{7E287067-87CC-4D23-A269-44EB924887A0}" dt="2022-05-05T10:41:47.057" v="2197" actId="167"/>
          <ac:spMkLst>
            <pc:docMk/>
            <pc:sldMk cId="0" sldId="269"/>
            <ac:spMk id="429" creationId="{00000000-0000-0000-0000-000000000000}"/>
          </ac:spMkLst>
        </pc:spChg>
        <pc:spChg chg="mod">
          <ac:chgData name="maria bobes villa" userId="bb2ef060e4edfa3c" providerId="LiveId" clId="{7E287067-87CC-4D23-A269-44EB924887A0}" dt="2022-05-05T10:31:36.312" v="1996" actId="1076"/>
          <ac:spMkLst>
            <pc:docMk/>
            <pc:sldMk cId="0" sldId="269"/>
            <ac:spMk id="430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0:23.217" v="1965" actId="478"/>
          <ac:spMkLst>
            <pc:docMk/>
            <pc:sldMk cId="0" sldId="269"/>
            <ac:spMk id="431" creationId="{00000000-0000-0000-0000-000000000000}"/>
          </ac:spMkLst>
        </pc:spChg>
        <pc:spChg chg="del mod">
          <ac:chgData name="maria bobes villa" userId="bb2ef060e4edfa3c" providerId="LiveId" clId="{7E287067-87CC-4D23-A269-44EB924887A0}" dt="2022-05-05T10:31:47.067" v="1999" actId="478"/>
          <ac:spMkLst>
            <pc:docMk/>
            <pc:sldMk cId="0" sldId="269"/>
            <ac:spMk id="432" creationId="{00000000-0000-0000-0000-000000000000}"/>
          </ac:spMkLst>
        </pc:spChg>
        <pc:picChg chg="del">
          <ac:chgData name="maria bobes villa" userId="bb2ef060e4edfa3c" providerId="LiveId" clId="{7E287067-87CC-4D23-A269-44EB924887A0}" dt="2022-05-05T10:30:03.315" v="1945" actId="478"/>
          <ac:picMkLst>
            <pc:docMk/>
            <pc:sldMk cId="0" sldId="269"/>
            <ac:picMk id="427" creationId="{00000000-0000-0000-0000-000000000000}"/>
          </ac:picMkLst>
        </pc:picChg>
      </pc:sldChg>
      <pc:sldChg chg="del">
        <pc:chgData name="maria bobes villa" userId="bb2ef060e4edfa3c" providerId="LiveId" clId="{7E287067-87CC-4D23-A269-44EB924887A0}" dt="2022-05-05T10:30:33.923" v="1969" actId="47"/>
        <pc:sldMkLst>
          <pc:docMk/>
          <pc:sldMk cId="0" sldId="270"/>
        </pc:sldMkLst>
      </pc:sldChg>
      <pc:sldChg chg="del">
        <pc:chgData name="maria bobes villa" userId="bb2ef060e4edfa3c" providerId="LiveId" clId="{7E287067-87CC-4D23-A269-44EB924887A0}" dt="2022-05-05T10:30:35.053" v="1970" actId="47"/>
        <pc:sldMkLst>
          <pc:docMk/>
          <pc:sldMk cId="0" sldId="271"/>
        </pc:sldMkLst>
      </pc:sldChg>
      <pc:sldChg chg="del">
        <pc:chgData name="maria bobes villa" userId="bb2ef060e4edfa3c" providerId="LiveId" clId="{7E287067-87CC-4D23-A269-44EB924887A0}" dt="2022-05-05T10:30:36.103" v="1971" actId="47"/>
        <pc:sldMkLst>
          <pc:docMk/>
          <pc:sldMk cId="0" sldId="272"/>
        </pc:sldMkLst>
      </pc:sldChg>
      <pc:sldChg chg="del">
        <pc:chgData name="maria bobes villa" userId="bb2ef060e4edfa3c" providerId="LiveId" clId="{7E287067-87CC-4D23-A269-44EB924887A0}" dt="2022-05-05T10:30:40.113" v="1972" actId="47"/>
        <pc:sldMkLst>
          <pc:docMk/>
          <pc:sldMk cId="0" sldId="273"/>
        </pc:sldMkLst>
      </pc:sldChg>
      <pc:sldChg chg="del">
        <pc:chgData name="maria bobes villa" userId="bb2ef060e4edfa3c" providerId="LiveId" clId="{7E287067-87CC-4D23-A269-44EB924887A0}" dt="2022-05-05T10:30:41.192" v="1973" actId="47"/>
        <pc:sldMkLst>
          <pc:docMk/>
          <pc:sldMk cId="0" sldId="274"/>
        </pc:sldMkLst>
      </pc:sldChg>
      <pc:sldChg chg="del">
        <pc:chgData name="maria bobes villa" userId="bb2ef060e4edfa3c" providerId="LiveId" clId="{7E287067-87CC-4D23-A269-44EB924887A0}" dt="2022-05-05T10:30:42.142" v="1974" actId="47"/>
        <pc:sldMkLst>
          <pc:docMk/>
          <pc:sldMk cId="0" sldId="275"/>
        </pc:sldMkLst>
      </pc:sldChg>
      <pc:sldChg chg="del">
        <pc:chgData name="maria bobes villa" userId="bb2ef060e4edfa3c" providerId="LiveId" clId="{7E287067-87CC-4D23-A269-44EB924887A0}" dt="2022-05-05T10:30:43.064" v="1975" actId="47"/>
        <pc:sldMkLst>
          <pc:docMk/>
          <pc:sldMk cId="0" sldId="276"/>
        </pc:sldMkLst>
      </pc:sldChg>
      <pc:sldChg chg="del">
        <pc:chgData name="maria bobes villa" userId="bb2ef060e4edfa3c" providerId="LiveId" clId="{7E287067-87CC-4D23-A269-44EB924887A0}" dt="2022-05-05T10:30:44.268" v="1976" actId="47"/>
        <pc:sldMkLst>
          <pc:docMk/>
          <pc:sldMk cId="0" sldId="277"/>
        </pc:sldMkLst>
      </pc:sldChg>
      <pc:sldChg chg="del">
        <pc:chgData name="maria bobes villa" userId="bb2ef060e4edfa3c" providerId="LiveId" clId="{7E287067-87CC-4D23-A269-44EB924887A0}" dt="2022-05-05T10:30:45.021" v="1977" actId="47"/>
        <pc:sldMkLst>
          <pc:docMk/>
          <pc:sldMk cId="0" sldId="278"/>
        </pc:sldMkLst>
      </pc:sldChg>
      <pc:sldChg chg="del">
        <pc:chgData name="maria bobes villa" userId="bb2ef060e4edfa3c" providerId="LiveId" clId="{7E287067-87CC-4D23-A269-44EB924887A0}" dt="2022-05-05T10:30:45.971" v="1978" actId="47"/>
        <pc:sldMkLst>
          <pc:docMk/>
          <pc:sldMk cId="0" sldId="279"/>
        </pc:sldMkLst>
      </pc:sldChg>
      <pc:sldChg chg="modSp mod ord modTransition">
        <pc:chgData name="maria bobes villa" userId="bb2ef060e4edfa3c" providerId="LiveId" clId="{7E287067-87CC-4D23-A269-44EB924887A0}" dt="2022-05-05T10:34:33.868" v="2035"/>
        <pc:sldMkLst>
          <pc:docMk/>
          <pc:sldMk cId="0" sldId="280"/>
        </pc:sldMkLst>
        <pc:spChg chg="mod">
          <ac:chgData name="maria bobes villa" userId="bb2ef060e4edfa3c" providerId="LiveId" clId="{7E287067-87CC-4D23-A269-44EB924887A0}" dt="2022-05-05T09:34:10.436" v="440" actId="1076"/>
          <ac:spMkLst>
            <pc:docMk/>
            <pc:sldMk cId="0" sldId="280"/>
            <ac:spMk id="724" creationId="{00000000-0000-0000-0000-000000000000}"/>
          </ac:spMkLst>
        </pc:spChg>
      </pc:sldChg>
      <pc:sldChg chg="del">
        <pc:chgData name="maria bobes villa" userId="bb2ef060e4edfa3c" providerId="LiveId" clId="{7E287067-87CC-4D23-A269-44EB924887A0}" dt="2022-05-05T10:30:47.259" v="1979" actId="47"/>
        <pc:sldMkLst>
          <pc:docMk/>
          <pc:sldMk cId="0" sldId="281"/>
        </pc:sldMkLst>
      </pc:sldChg>
      <pc:sldChg chg="del">
        <pc:chgData name="maria bobes villa" userId="bb2ef060e4edfa3c" providerId="LiveId" clId="{7E287067-87CC-4D23-A269-44EB924887A0}" dt="2022-05-05T10:30:48.150" v="1980" actId="47"/>
        <pc:sldMkLst>
          <pc:docMk/>
          <pc:sldMk cId="0" sldId="282"/>
        </pc:sldMkLst>
      </pc:sldChg>
      <pc:sldChg chg="addSp delSp modSp del mod">
        <pc:chgData name="maria bobes villa" userId="bb2ef060e4edfa3c" providerId="LiveId" clId="{7E287067-87CC-4D23-A269-44EB924887A0}" dt="2022-05-05T10:31:14.198" v="1990" actId="47"/>
        <pc:sldMkLst>
          <pc:docMk/>
          <pc:sldMk cId="0" sldId="283"/>
        </pc:sldMkLst>
        <pc:spChg chg="add del mod">
          <ac:chgData name="maria bobes villa" userId="bb2ef060e4edfa3c" providerId="LiveId" clId="{7E287067-87CC-4D23-A269-44EB924887A0}" dt="2022-05-05T10:30:56.333" v="1983" actId="478"/>
          <ac:spMkLst>
            <pc:docMk/>
            <pc:sldMk cId="0" sldId="283"/>
            <ac:spMk id="3" creationId="{5FA4599A-A5D2-5C38-1501-FC34D9E1D860}"/>
          </ac:spMkLst>
        </pc:spChg>
        <pc:spChg chg="add del mod">
          <ac:chgData name="maria bobes villa" userId="bb2ef060e4edfa3c" providerId="LiveId" clId="{7E287067-87CC-4D23-A269-44EB924887A0}" dt="2022-05-05T10:30:58.250" v="1984" actId="478"/>
          <ac:spMkLst>
            <pc:docMk/>
            <pc:sldMk cId="0" sldId="283"/>
            <ac:spMk id="5" creationId="{D950665C-04CD-2AD7-5B26-3F9194DA01F9}"/>
          </ac:spMkLst>
        </pc:spChg>
        <pc:spChg chg="del">
          <ac:chgData name="maria bobes villa" userId="bb2ef060e4edfa3c" providerId="LiveId" clId="{7E287067-87CC-4D23-A269-44EB924887A0}" dt="2022-05-05T10:30:56.333" v="1983" actId="478"/>
          <ac:spMkLst>
            <pc:docMk/>
            <pc:sldMk cId="0" sldId="283"/>
            <ac:spMk id="814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0:54.366" v="1982" actId="478"/>
          <ac:spMkLst>
            <pc:docMk/>
            <pc:sldMk cId="0" sldId="283"/>
            <ac:spMk id="81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0:54.366" v="1982" actId="478"/>
          <ac:spMkLst>
            <pc:docMk/>
            <pc:sldMk cId="0" sldId="283"/>
            <ac:spMk id="816" creationId="{00000000-0000-0000-0000-000000000000}"/>
          </ac:spMkLst>
        </pc:spChg>
        <pc:grpChg chg="del">
          <ac:chgData name="maria bobes villa" userId="bb2ef060e4edfa3c" providerId="LiveId" clId="{7E287067-87CC-4D23-A269-44EB924887A0}" dt="2022-05-05T10:30:54.366" v="1982" actId="478"/>
          <ac:grpSpMkLst>
            <pc:docMk/>
            <pc:sldMk cId="0" sldId="283"/>
            <ac:grpSpMk id="819" creationId="{00000000-0000-0000-0000-000000000000}"/>
          </ac:grpSpMkLst>
        </pc:grpChg>
        <pc:picChg chg="del">
          <ac:chgData name="maria bobes villa" userId="bb2ef060e4edfa3c" providerId="LiveId" clId="{7E287067-87CC-4D23-A269-44EB924887A0}" dt="2022-05-05T10:30:51.759" v="1981" actId="478"/>
          <ac:picMkLst>
            <pc:docMk/>
            <pc:sldMk cId="0" sldId="283"/>
            <ac:picMk id="812" creationId="{00000000-0000-0000-0000-000000000000}"/>
          </ac:picMkLst>
        </pc:picChg>
      </pc:sldChg>
      <pc:sldChg chg="del ord">
        <pc:chgData name="maria bobes villa" userId="bb2ef060e4edfa3c" providerId="LiveId" clId="{7E287067-87CC-4D23-A269-44EB924887A0}" dt="2022-05-05T10:34:11.779" v="2029" actId="47"/>
        <pc:sldMkLst>
          <pc:docMk/>
          <pc:sldMk cId="0" sldId="284"/>
        </pc:sldMkLst>
      </pc:sldChg>
      <pc:sldChg chg="addSp delSp modSp mod ord modTransition">
        <pc:chgData name="maria bobes villa" userId="bb2ef060e4edfa3c" providerId="LiveId" clId="{7E287067-87CC-4D23-A269-44EB924887A0}" dt="2022-05-06T10:07:12.009" v="2651" actId="1076"/>
        <pc:sldMkLst>
          <pc:docMk/>
          <pc:sldMk cId="0" sldId="285"/>
        </pc:sldMkLst>
        <pc:spChg chg="add del mod">
          <ac:chgData name="maria bobes villa" userId="bb2ef060e4edfa3c" providerId="LiveId" clId="{7E287067-87CC-4D23-A269-44EB924887A0}" dt="2022-05-05T10:31:10.177" v="1988" actId="478"/>
          <ac:spMkLst>
            <pc:docMk/>
            <pc:sldMk cId="0" sldId="285"/>
            <ac:spMk id="3" creationId="{799B8D2A-92DD-A39A-A53A-3A4A08C33CEC}"/>
          </ac:spMkLst>
        </pc:spChg>
        <pc:spChg chg="add del mod">
          <ac:chgData name="maria bobes villa" userId="bb2ef060e4edfa3c" providerId="LiveId" clId="{7E287067-87CC-4D23-A269-44EB924887A0}" dt="2022-05-05T10:31:10.177" v="1988" actId="478"/>
          <ac:spMkLst>
            <pc:docMk/>
            <pc:sldMk cId="0" sldId="285"/>
            <ac:spMk id="5" creationId="{BA147451-5D85-75EE-CE44-7B55777DD7D1}"/>
          </ac:spMkLst>
        </pc:spChg>
        <pc:spChg chg="add del mod">
          <ac:chgData name="maria bobes villa" userId="bb2ef060e4edfa3c" providerId="LiveId" clId="{7E287067-87CC-4D23-A269-44EB924887A0}" dt="2022-05-05T10:31:12.309" v="1989" actId="478"/>
          <ac:spMkLst>
            <pc:docMk/>
            <pc:sldMk cId="0" sldId="285"/>
            <ac:spMk id="7" creationId="{0D8307E5-0A4E-EC7A-B291-59032EADF572}"/>
          </ac:spMkLst>
        </pc:spChg>
        <pc:spChg chg="add mod">
          <ac:chgData name="maria bobes villa" userId="bb2ef060e4edfa3c" providerId="LiveId" clId="{7E287067-87CC-4D23-A269-44EB924887A0}" dt="2022-05-05T10:31:42.520" v="1998" actId="1076"/>
          <ac:spMkLst>
            <pc:docMk/>
            <pc:sldMk cId="0" sldId="285"/>
            <ac:spMk id="11" creationId="{A0D2E969-EF6F-AF3A-CF26-6A451BEC61B5}"/>
          </ac:spMkLst>
        </pc:spChg>
        <pc:spChg chg="del mod">
          <ac:chgData name="maria bobes villa" userId="bb2ef060e4edfa3c" providerId="LiveId" clId="{7E287067-87CC-4D23-A269-44EB924887A0}" dt="2022-05-05T10:31:07.036" v="1987" actId="478"/>
          <ac:spMkLst>
            <pc:docMk/>
            <pc:sldMk cId="0" sldId="285"/>
            <ac:spMk id="122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1:10.177" v="1988" actId="478"/>
          <ac:spMkLst>
            <pc:docMk/>
            <pc:sldMk cId="0" sldId="285"/>
            <ac:spMk id="1224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1:04.749" v="1985" actId="478"/>
          <ac:spMkLst>
            <pc:docMk/>
            <pc:sldMk cId="0" sldId="285"/>
            <ac:spMk id="1225" creationId="{00000000-0000-0000-0000-000000000000}"/>
          </ac:spMkLst>
        </pc:spChg>
        <pc:picChg chg="add mod modCrop">
          <ac:chgData name="maria bobes villa" userId="bb2ef060e4edfa3c" providerId="LiveId" clId="{7E287067-87CC-4D23-A269-44EB924887A0}" dt="2022-05-06T10:07:12.009" v="2651" actId="1076"/>
          <ac:picMkLst>
            <pc:docMk/>
            <pc:sldMk cId="0" sldId="285"/>
            <ac:picMk id="3" creationId="{1FD79750-719C-E64D-AB31-FA0E227AEE27}"/>
          </ac:picMkLst>
        </pc:picChg>
      </pc:sldChg>
      <pc:sldChg chg="addSp delSp modSp mod ord modTransition">
        <pc:chgData name="maria bobes villa" userId="bb2ef060e4edfa3c" providerId="LiveId" clId="{7E287067-87CC-4D23-A269-44EB924887A0}" dt="2022-05-06T09:58:55.591" v="2643" actId="1076"/>
        <pc:sldMkLst>
          <pc:docMk/>
          <pc:sldMk cId="0" sldId="286"/>
        </pc:sldMkLst>
        <pc:spChg chg="add mod">
          <ac:chgData name="maria bobes villa" userId="bb2ef060e4edfa3c" providerId="LiveId" clId="{7E287067-87CC-4D23-A269-44EB924887A0}" dt="2022-05-05T22:45:24.776" v="2354"/>
          <ac:spMkLst>
            <pc:docMk/>
            <pc:sldMk cId="0" sldId="286"/>
            <ac:spMk id="2" creationId="{D5102A99-E13F-ADE9-3F8E-B7D3A36F564A}"/>
          </ac:spMkLst>
        </pc:spChg>
        <pc:spChg chg="add del mod">
          <ac:chgData name="maria bobes villa" userId="bb2ef060e4edfa3c" providerId="LiveId" clId="{7E287067-87CC-4D23-A269-44EB924887A0}" dt="2022-05-05T10:31:20.829" v="1992" actId="478"/>
          <ac:spMkLst>
            <pc:docMk/>
            <pc:sldMk cId="0" sldId="286"/>
            <ac:spMk id="3" creationId="{5FB1F385-F786-3399-3D6A-FACED491AB9F}"/>
          </ac:spMkLst>
        </pc:spChg>
        <pc:spChg chg="add del mod">
          <ac:chgData name="maria bobes villa" userId="bb2ef060e4edfa3c" providerId="LiveId" clId="{7E287067-87CC-4D23-A269-44EB924887A0}" dt="2022-05-05T10:31:20.829" v="1992" actId="478"/>
          <ac:spMkLst>
            <pc:docMk/>
            <pc:sldMk cId="0" sldId="286"/>
            <ac:spMk id="5" creationId="{1CBBD61A-2B45-7EF6-56AB-D87312B3FC1D}"/>
          </ac:spMkLst>
        </pc:spChg>
        <pc:spChg chg="add mod">
          <ac:chgData name="maria bobes villa" userId="bb2ef060e4edfa3c" providerId="LiveId" clId="{7E287067-87CC-4D23-A269-44EB924887A0}" dt="2022-05-06T09:58:46.479" v="2642" actId="1076"/>
          <ac:spMkLst>
            <pc:docMk/>
            <pc:sldMk cId="0" sldId="286"/>
            <ac:spMk id="7" creationId="{75DD6A99-3C4F-B770-0070-37EAFBC2802C}"/>
          </ac:spMkLst>
        </pc:spChg>
        <pc:spChg chg="add del mod">
          <ac:chgData name="maria bobes villa" userId="bb2ef060e4edfa3c" providerId="LiveId" clId="{7E287067-87CC-4D23-A269-44EB924887A0}" dt="2022-05-05T10:31:20.829" v="1992" actId="478"/>
          <ac:spMkLst>
            <pc:docMk/>
            <pc:sldMk cId="0" sldId="286"/>
            <ac:spMk id="7" creationId="{CCBCB31C-9192-45E1-1CEA-94AC40BD5E6F}"/>
          </ac:spMkLst>
        </pc:spChg>
        <pc:spChg chg="add mod">
          <ac:chgData name="maria bobes villa" userId="bb2ef060e4edfa3c" providerId="LiveId" clId="{7E287067-87CC-4D23-A269-44EB924887A0}" dt="2022-05-06T09:58:55.591" v="2643" actId="1076"/>
          <ac:spMkLst>
            <pc:docMk/>
            <pc:sldMk cId="0" sldId="286"/>
            <ac:spMk id="8" creationId="{B330DA51-A4CB-960C-B6A6-24C4883BC50E}"/>
          </ac:spMkLst>
        </pc:spChg>
        <pc:spChg chg="del">
          <ac:chgData name="maria bobes villa" userId="bb2ef060e4edfa3c" providerId="LiveId" clId="{7E287067-87CC-4D23-A269-44EB924887A0}" dt="2022-05-05T10:31:18.074" v="1991" actId="478"/>
          <ac:spMkLst>
            <pc:docMk/>
            <pc:sldMk cId="0" sldId="286"/>
            <ac:spMk id="1230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1:18.074" v="1991" actId="478"/>
          <ac:spMkLst>
            <pc:docMk/>
            <pc:sldMk cId="0" sldId="286"/>
            <ac:spMk id="1231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10:31:18.074" v="1991" actId="478"/>
          <ac:spMkLst>
            <pc:docMk/>
            <pc:sldMk cId="0" sldId="286"/>
            <ac:spMk id="1232" creationId="{00000000-0000-0000-0000-000000000000}"/>
          </ac:spMkLst>
        </pc:spChg>
        <pc:picChg chg="add mod modCrop">
          <ac:chgData name="maria bobes villa" userId="bb2ef060e4edfa3c" providerId="LiveId" clId="{7E287067-87CC-4D23-A269-44EB924887A0}" dt="2022-05-06T09:50:48.902" v="2491" actId="1076"/>
          <ac:picMkLst>
            <pc:docMk/>
            <pc:sldMk cId="0" sldId="286"/>
            <ac:picMk id="4" creationId="{F7136969-78BA-1300-2B5D-7BB2BEFAB947}"/>
          </ac:picMkLst>
        </pc:picChg>
        <pc:picChg chg="add mod">
          <ac:chgData name="maria bobes villa" userId="bb2ef060e4edfa3c" providerId="LiveId" clId="{7E287067-87CC-4D23-A269-44EB924887A0}" dt="2022-05-06T09:50:53.216" v="2494" actId="1076"/>
          <ac:picMkLst>
            <pc:docMk/>
            <pc:sldMk cId="0" sldId="286"/>
            <ac:picMk id="6" creationId="{75DCEA6A-DCBF-8791-EDE6-E848776E57AE}"/>
          </ac:picMkLst>
        </pc:picChg>
      </pc:sldChg>
      <pc:sldChg chg="addSp delSp modSp add mod ord">
        <pc:chgData name="maria bobes villa" userId="bb2ef060e4edfa3c" providerId="LiveId" clId="{7E287067-87CC-4D23-A269-44EB924887A0}" dt="2022-05-06T13:10:43.073" v="2669" actId="20577"/>
        <pc:sldMkLst>
          <pc:docMk/>
          <pc:sldMk cId="3956114713" sldId="287"/>
        </pc:sldMkLst>
        <pc:spChg chg="add del mod">
          <ac:chgData name="maria bobes villa" userId="bb2ef060e4edfa3c" providerId="LiveId" clId="{7E287067-87CC-4D23-A269-44EB924887A0}" dt="2022-05-05T22:44:20.761" v="2337" actId="478"/>
          <ac:spMkLst>
            <pc:docMk/>
            <pc:sldMk cId="3956114713" sldId="287"/>
            <ac:spMk id="3" creationId="{201BCAE2-1607-4B11-95AC-15DE7742BDC2}"/>
          </ac:spMkLst>
        </pc:spChg>
        <pc:spChg chg="add mod">
          <ac:chgData name="maria bobes villa" userId="bb2ef060e4edfa3c" providerId="LiveId" clId="{7E287067-87CC-4D23-A269-44EB924887A0}" dt="2022-05-06T09:58:18.823" v="2637" actId="14100"/>
          <ac:spMkLst>
            <pc:docMk/>
            <pc:sldMk cId="3956114713" sldId="287"/>
            <ac:spMk id="7" creationId="{0328E511-1146-9E5C-0451-D350B9B3EF37}"/>
          </ac:spMkLst>
        </pc:spChg>
        <pc:spChg chg="add del mod">
          <ac:chgData name="maria bobes villa" userId="bb2ef060e4edfa3c" providerId="LiveId" clId="{7E287067-87CC-4D23-A269-44EB924887A0}" dt="2022-05-06T09:57:41.368" v="2609"/>
          <ac:spMkLst>
            <pc:docMk/>
            <pc:sldMk cId="3956114713" sldId="287"/>
            <ac:spMk id="8" creationId="{9161AB16-B905-46A9-0306-D60F34D89F1C}"/>
          </ac:spMkLst>
        </pc:spChg>
        <pc:spChg chg="del">
          <ac:chgData name="maria bobes villa" userId="bb2ef060e4edfa3c" providerId="LiveId" clId="{7E287067-87CC-4D23-A269-44EB924887A0}" dt="2022-05-05T22:44:22.976" v="2339" actId="478"/>
          <ac:spMkLst>
            <pc:docMk/>
            <pc:sldMk cId="3956114713" sldId="287"/>
            <ac:spMk id="8" creationId="{D2BE2F42-5CEC-00BA-CB1A-FD0F9FF49BD6}"/>
          </ac:spMkLst>
        </pc:spChg>
        <pc:spChg chg="add mod">
          <ac:chgData name="maria bobes villa" userId="bb2ef060e4edfa3c" providerId="LiveId" clId="{7E287067-87CC-4D23-A269-44EB924887A0}" dt="2022-05-06T13:10:43.073" v="2669" actId="20577"/>
          <ac:spMkLst>
            <pc:docMk/>
            <pc:sldMk cId="3956114713" sldId="287"/>
            <ac:spMk id="9" creationId="{199F89B6-B29B-8DE1-01D9-F78921F884B6}"/>
          </ac:spMkLst>
        </pc:spChg>
        <pc:spChg chg="add mod">
          <ac:chgData name="maria bobes villa" userId="bb2ef060e4edfa3c" providerId="LiveId" clId="{7E287067-87CC-4D23-A269-44EB924887A0}" dt="2022-05-06T09:59:01.800" v="2644" actId="1076"/>
          <ac:spMkLst>
            <pc:docMk/>
            <pc:sldMk cId="3956114713" sldId="287"/>
            <ac:spMk id="10" creationId="{9006CC39-B4E6-6753-44C3-331525B0BDFC}"/>
          </ac:spMkLst>
        </pc:spChg>
        <pc:spChg chg="del">
          <ac:chgData name="maria bobes villa" userId="bb2ef060e4edfa3c" providerId="LiveId" clId="{7E287067-87CC-4D23-A269-44EB924887A0}" dt="2022-05-05T22:44:18.538" v="2336" actId="478"/>
          <ac:spMkLst>
            <pc:docMk/>
            <pc:sldMk cId="3956114713" sldId="287"/>
            <ac:spMk id="285" creationId="{00000000-0000-0000-0000-000000000000}"/>
          </ac:spMkLst>
        </pc:spChg>
        <pc:picChg chg="add mod modCrop">
          <ac:chgData name="maria bobes villa" userId="bb2ef060e4edfa3c" providerId="LiveId" clId="{7E287067-87CC-4D23-A269-44EB924887A0}" dt="2022-05-06T09:49:28.383" v="2471" actId="1076"/>
          <ac:picMkLst>
            <pc:docMk/>
            <pc:sldMk cId="3956114713" sldId="287"/>
            <ac:picMk id="3" creationId="{816704F7-377E-D89E-BE14-19B01E5C7EEE}"/>
          </ac:picMkLst>
        </pc:picChg>
        <pc:picChg chg="add mod">
          <ac:chgData name="maria bobes villa" userId="bb2ef060e4edfa3c" providerId="LiveId" clId="{7E287067-87CC-4D23-A269-44EB924887A0}" dt="2022-05-06T09:49:52.464" v="2479" actId="1076"/>
          <ac:picMkLst>
            <pc:docMk/>
            <pc:sldMk cId="3956114713" sldId="287"/>
            <ac:picMk id="5" creationId="{94B562C4-E0A3-9433-6D9F-E2AFEF592A33}"/>
          </ac:picMkLst>
        </pc:picChg>
        <pc:picChg chg="del">
          <ac:chgData name="maria bobes villa" userId="bb2ef060e4edfa3c" providerId="LiveId" clId="{7E287067-87CC-4D23-A269-44EB924887A0}" dt="2022-05-05T22:44:21.686" v="2338" actId="478"/>
          <ac:picMkLst>
            <pc:docMk/>
            <pc:sldMk cId="3956114713" sldId="287"/>
            <ac:picMk id="7" creationId="{43C3A824-AEB3-D80A-B24C-81334B20481B}"/>
          </ac:picMkLst>
        </pc:picChg>
      </pc:sldChg>
      <pc:sldChg chg="addSp delSp modSp del mod">
        <pc:chgData name="maria bobes villa" userId="bb2ef060e4edfa3c" providerId="LiveId" clId="{7E287067-87CC-4D23-A269-44EB924887A0}" dt="2022-05-06T14:56:07.964" v="2690" actId="1076"/>
        <pc:sldMkLst>
          <pc:docMk/>
          <pc:sldMk cId="4253208577" sldId="288"/>
        </pc:sldMkLst>
        <pc:spChg chg="add del mod">
          <ac:chgData name="maria bobes villa" userId="bb2ef060e4edfa3c" providerId="LiveId" clId="{7E287067-87CC-4D23-A269-44EB924887A0}" dt="2022-05-05T22:44:38.104" v="2342" actId="478"/>
          <ac:spMkLst>
            <pc:docMk/>
            <pc:sldMk cId="4253208577" sldId="288"/>
            <ac:spMk id="3" creationId="{F1ECFF98-84BB-8138-CB7D-76F4E1EC4CB5}"/>
          </ac:spMkLst>
        </pc:spChg>
        <pc:spChg chg="add mod">
          <ac:chgData name="maria bobes villa" userId="bb2ef060e4edfa3c" providerId="LiveId" clId="{7E287067-87CC-4D23-A269-44EB924887A0}" dt="2022-05-06T09:57:19.992" v="2605" actId="2085"/>
          <ac:spMkLst>
            <pc:docMk/>
            <pc:sldMk cId="4253208577" sldId="288"/>
            <ac:spMk id="6" creationId="{B1B576EC-A81E-F33F-AE54-E6AA04F72234}"/>
          </ac:spMkLst>
        </pc:spChg>
        <pc:spChg chg="add mod">
          <ac:chgData name="maria bobes villa" userId="bb2ef060e4edfa3c" providerId="LiveId" clId="{7E287067-87CC-4D23-A269-44EB924887A0}" dt="2022-05-06T09:57:25.091" v="2606" actId="208"/>
          <ac:spMkLst>
            <pc:docMk/>
            <pc:sldMk cId="4253208577" sldId="288"/>
            <ac:spMk id="7" creationId="{B6124D6F-3AA8-C614-482D-F8E913C05E7A}"/>
          </ac:spMkLst>
        </pc:spChg>
        <pc:spChg chg="add mod">
          <ac:chgData name="maria bobes villa" userId="bb2ef060e4edfa3c" providerId="LiveId" clId="{7E287067-87CC-4D23-A269-44EB924887A0}" dt="2022-05-06T13:10:39.191" v="2666" actId="20577"/>
          <ac:spMkLst>
            <pc:docMk/>
            <pc:sldMk cId="4253208577" sldId="288"/>
            <ac:spMk id="26" creationId="{ACB684B2-3EF5-D775-B692-B4B969A3294B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114" creationId="{97828C31-03A2-F43D-A3A5-13751FEC0CD8}"/>
          </ac:spMkLst>
        </pc:spChg>
        <pc:spChg chg="del">
          <ac:chgData name="maria bobes villa" userId="bb2ef060e4edfa3c" providerId="LiveId" clId="{7E287067-87CC-4D23-A269-44EB924887A0}" dt="2022-05-05T22:44:36.197" v="2341" actId="478"/>
          <ac:spMkLst>
            <pc:docMk/>
            <pc:sldMk cId="4253208577" sldId="288"/>
            <ac:spMk id="35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357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4.049" v="2344" actId="478"/>
          <ac:spMkLst>
            <pc:docMk/>
            <pc:sldMk cId="4253208577" sldId="288"/>
            <ac:spMk id="366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368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385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4.049" v="2344" actId="478"/>
          <ac:spMkLst>
            <pc:docMk/>
            <pc:sldMk cId="4253208577" sldId="288"/>
            <ac:spMk id="397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4.049" v="2344" actId="478"/>
          <ac:spMkLst>
            <pc:docMk/>
            <pc:sldMk cId="4253208577" sldId="288"/>
            <ac:spMk id="398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401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403" creationId="{00000000-0000-0000-0000-000000000000}"/>
          </ac:spMkLst>
        </pc:spChg>
        <pc:spChg chg="del">
          <ac:chgData name="maria bobes villa" userId="bb2ef060e4edfa3c" providerId="LiveId" clId="{7E287067-87CC-4D23-A269-44EB924887A0}" dt="2022-05-05T22:44:41.836" v="2343" actId="478"/>
          <ac:spMkLst>
            <pc:docMk/>
            <pc:sldMk cId="4253208577" sldId="288"/>
            <ac:spMk id="405" creationId="{00000000-0000-0000-0000-000000000000}"/>
          </ac:spMkLst>
        </pc:spChg>
        <pc:grpChg chg="del">
          <ac:chgData name="maria bobes villa" userId="bb2ef060e4edfa3c" providerId="LiveId" clId="{7E287067-87CC-4D23-A269-44EB924887A0}" dt="2022-05-05T22:44:47.349" v="2345" actId="478"/>
          <ac:grpSpMkLst>
            <pc:docMk/>
            <pc:sldMk cId="4253208577" sldId="288"/>
            <ac:grpSpMk id="63" creationId="{4CC5BE02-16C3-74C4-2E45-C1E918A1645A}"/>
          </ac:grpSpMkLst>
        </pc:grpChg>
        <pc:picChg chg="add mod modCrop">
          <ac:chgData name="maria bobes villa" userId="bb2ef060e4edfa3c" providerId="LiveId" clId="{7E287067-87CC-4D23-A269-44EB924887A0}" dt="2022-05-06T09:48:20.984" v="2460" actId="1076"/>
          <ac:picMkLst>
            <pc:docMk/>
            <pc:sldMk cId="4253208577" sldId="288"/>
            <ac:picMk id="3" creationId="{D6190823-1FA5-92AF-4078-DB1AADF6F4F7}"/>
          </ac:picMkLst>
        </pc:picChg>
        <pc:picChg chg="add mod">
          <ac:chgData name="maria bobes villa" userId="bb2ef060e4edfa3c" providerId="LiveId" clId="{7E287067-87CC-4D23-A269-44EB924887A0}" dt="2022-05-06T14:56:07.964" v="2690" actId="1076"/>
          <ac:picMkLst>
            <pc:docMk/>
            <pc:sldMk cId="4253208577" sldId="288"/>
            <ac:picMk id="4" creationId="{B14B0107-1FD4-4854-327F-E11CB8D7BD9E}"/>
          </ac:picMkLst>
        </pc:picChg>
        <pc:picChg chg="add del mod">
          <ac:chgData name="maria bobes villa" userId="bb2ef060e4edfa3c" providerId="LiveId" clId="{7E287067-87CC-4D23-A269-44EB924887A0}" dt="2022-05-06T14:55:57.049" v="2684" actId="478"/>
          <ac:picMkLst>
            <pc:docMk/>
            <pc:sldMk cId="4253208577" sldId="288"/>
            <ac:picMk id="5" creationId="{4402D782-E756-8452-BF3F-301A25ACF15F}"/>
          </ac:picMkLst>
        </pc:picChg>
        <pc:cxnChg chg="del mod">
          <ac:chgData name="maria bobes villa" userId="bb2ef060e4edfa3c" providerId="LiveId" clId="{7E287067-87CC-4D23-A269-44EB924887A0}" dt="2022-05-05T22:44:41.836" v="2343" actId="478"/>
          <ac:cxnSpMkLst>
            <pc:docMk/>
            <pc:sldMk cId="4253208577" sldId="288"/>
            <ac:cxnSpMk id="396" creationId="{00000000-0000-0000-0000-000000000000}"/>
          </ac:cxnSpMkLst>
        </pc:cxnChg>
        <pc:cxnChg chg="del mod">
          <ac:chgData name="maria bobes villa" userId="bb2ef060e4edfa3c" providerId="LiveId" clId="{7E287067-87CC-4D23-A269-44EB924887A0}" dt="2022-05-05T22:44:41.836" v="2343" actId="478"/>
          <ac:cxnSpMkLst>
            <pc:docMk/>
            <pc:sldMk cId="4253208577" sldId="288"/>
            <ac:cxnSpMk id="402" creationId="{00000000-0000-0000-0000-000000000000}"/>
          </ac:cxnSpMkLst>
        </pc:cxnChg>
        <pc:cxnChg chg="del mod">
          <ac:chgData name="maria bobes villa" userId="bb2ef060e4edfa3c" providerId="LiveId" clId="{7E287067-87CC-4D23-A269-44EB924887A0}" dt="2022-05-05T22:44:41.836" v="2343" actId="478"/>
          <ac:cxnSpMkLst>
            <pc:docMk/>
            <pc:sldMk cId="4253208577" sldId="288"/>
            <ac:cxnSpMk id="407" creationId="{00000000-0000-0000-0000-000000000000}"/>
          </ac:cxnSpMkLst>
        </pc:cxnChg>
        <pc:cxnChg chg="del mod">
          <ac:chgData name="maria bobes villa" userId="bb2ef060e4edfa3c" providerId="LiveId" clId="{7E287067-87CC-4D23-A269-44EB924887A0}" dt="2022-05-05T22:44:41.836" v="2343" actId="478"/>
          <ac:cxnSpMkLst>
            <pc:docMk/>
            <pc:sldMk cId="4253208577" sldId="288"/>
            <ac:cxnSpMk id="415" creationId="{00000000-0000-0000-0000-000000000000}"/>
          </ac:cxnSpMkLst>
        </pc:cxnChg>
      </pc:sldChg>
      <pc:sldChg chg="add del">
        <pc:chgData name="maria bobes villa" userId="bb2ef060e4edfa3c" providerId="LiveId" clId="{7E287067-87CC-4D23-A269-44EB924887A0}" dt="2022-05-05T22:45:13.801" v="2351"/>
        <pc:sldMkLst>
          <pc:docMk/>
          <pc:sldMk cId="230875208" sldId="289"/>
        </pc:sldMkLst>
      </pc:sldChg>
      <pc:sldChg chg="addSp delSp modSp add mod">
        <pc:chgData name="maria bobes villa" userId="bb2ef060e4edfa3c" providerId="LiveId" clId="{7E287067-87CC-4D23-A269-44EB924887A0}" dt="2022-05-06T13:09:31.302" v="2657" actId="20577"/>
        <pc:sldMkLst>
          <pc:docMk/>
          <pc:sldMk cId="1047834510" sldId="289"/>
        </pc:sldMkLst>
        <pc:spChg chg="add del mod">
          <ac:chgData name="maria bobes villa" userId="bb2ef060e4edfa3c" providerId="LiveId" clId="{7E287067-87CC-4D23-A269-44EB924887A0}" dt="2022-05-05T22:45:45.506" v="2357" actId="478"/>
          <ac:spMkLst>
            <pc:docMk/>
            <pc:sldMk cId="1047834510" sldId="289"/>
            <ac:spMk id="3" creationId="{3B03097B-C8FA-2BB4-A01A-E6A4A1723C38}"/>
          </ac:spMkLst>
        </pc:spChg>
        <pc:spChg chg="add del mod">
          <ac:chgData name="maria bobes villa" userId="bb2ef060e4edfa3c" providerId="LiveId" clId="{7E287067-87CC-4D23-A269-44EB924887A0}" dt="2022-05-05T22:45:54.488" v="2360" actId="478"/>
          <ac:spMkLst>
            <pc:docMk/>
            <pc:sldMk cId="1047834510" sldId="289"/>
            <ac:spMk id="5" creationId="{073F5F17-E6AB-9EC6-5757-8ED2E38169EE}"/>
          </ac:spMkLst>
        </pc:spChg>
        <pc:spChg chg="del">
          <ac:chgData name="maria bobes villa" userId="bb2ef060e4edfa3c" providerId="LiveId" clId="{7E287067-87CC-4D23-A269-44EB924887A0}" dt="2022-05-05T22:45:47.608" v="2358" actId="478"/>
          <ac:spMkLst>
            <pc:docMk/>
            <pc:sldMk cId="1047834510" sldId="289"/>
            <ac:spMk id="6" creationId="{BCDA33B5-A08C-982E-46A3-85A188617EC1}"/>
          </ac:spMkLst>
        </pc:spChg>
        <pc:spChg chg="add mod">
          <ac:chgData name="maria bobes villa" userId="bb2ef060e4edfa3c" providerId="LiveId" clId="{7E287067-87CC-4D23-A269-44EB924887A0}" dt="2022-05-06T09:58:40.945" v="2641" actId="1076"/>
          <ac:spMkLst>
            <pc:docMk/>
            <pc:sldMk cId="1047834510" sldId="289"/>
            <ac:spMk id="10" creationId="{B46E17E8-59A6-663A-D222-2074101B0D44}"/>
          </ac:spMkLst>
        </pc:spChg>
        <pc:spChg chg="add mod">
          <ac:chgData name="maria bobes villa" userId="bb2ef060e4edfa3c" providerId="LiveId" clId="{7E287067-87CC-4D23-A269-44EB924887A0}" dt="2022-05-06T09:59:12.296" v="2645" actId="1076"/>
          <ac:spMkLst>
            <pc:docMk/>
            <pc:sldMk cId="1047834510" sldId="289"/>
            <ac:spMk id="11" creationId="{EF634572-131F-AB4B-D38A-525BC943D23F}"/>
          </ac:spMkLst>
        </pc:spChg>
        <pc:spChg chg="del">
          <ac:chgData name="maria bobes villa" userId="bb2ef060e4edfa3c" providerId="LiveId" clId="{7E287067-87CC-4D23-A269-44EB924887A0}" dt="2022-05-05T22:45:43.694" v="2356" actId="478"/>
          <ac:spMkLst>
            <pc:docMk/>
            <pc:sldMk cId="1047834510" sldId="289"/>
            <ac:spMk id="12" creationId="{0E9F51F7-6637-7B69-ACEE-9C462031A258}"/>
          </ac:spMkLst>
        </pc:spChg>
        <pc:spChg chg="del">
          <ac:chgData name="maria bobes villa" userId="bb2ef060e4edfa3c" providerId="LiveId" clId="{7E287067-87CC-4D23-A269-44EB924887A0}" dt="2022-05-05T22:45:50.256" v="2359" actId="478"/>
          <ac:spMkLst>
            <pc:docMk/>
            <pc:sldMk cId="1047834510" sldId="289"/>
            <ac:spMk id="13" creationId="{E7D9ADF3-1097-7813-C770-9B0F7BCB25C8}"/>
          </ac:spMkLst>
        </pc:spChg>
        <pc:spChg chg="add mod">
          <ac:chgData name="maria bobes villa" userId="bb2ef060e4edfa3c" providerId="LiveId" clId="{7E287067-87CC-4D23-A269-44EB924887A0}" dt="2022-05-06T13:09:31.302" v="2657" actId="20577"/>
          <ac:spMkLst>
            <pc:docMk/>
            <pc:sldMk cId="1047834510" sldId="289"/>
            <ac:spMk id="14" creationId="{535427BD-21E3-AC37-DDB4-1FCAAE1FFD57}"/>
          </ac:spMkLst>
        </pc:spChg>
        <pc:picChg chg="add mod modCrop">
          <ac:chgData name="maria bobes villa" userId="bb2ef060e4edfa3c" providerId="LiveId" clId="{7E287067-87CC-4D23-A269-44EB924887A0}" dt="2022-05-06T09:52:12.736" v="2508" actId="1076"/>
          <ac:picMkLst>
            <pc:docMk/>
            <pc:sldMk cId="1047834510" sldId="289"/>
            <ac:picMk id="3" creationId="{DCFA998A-0D9D-9594-33A6-5B293DA65F3A}"/>
          </ac:picMkLst>
        </pc:picChg>
        <pc:picChg chg="add mod">
          <ac:chgData name="maria bobes villa" userId="bb2ef060e4edfa3c" providerId="LiveId" clId="{7E287067-87CC-4D23-A269-44EB924887A0}" dt="2022-05-06T09:52:49.706" v="2515" actId="1076"/>
          <ac:picMkLst>
            <pc:docMk/>
            <pc:sldMk cId="1047834510" sldId="289"/>
            <ac:picMk id="5" creationId="{1254A881-6E48-A727-8DDC-DDED6F4074D1}"/>
          </ac:picMkLst>
        </pc:picChg>
      </pc:sldChg>
      <pc:sldChg chg="addSp delSp modSp add mod">
        <pc:chgData name="maria bobes villa" userId="bb2ef060e4edfa3c" providerId="LiveId" clId="{7E287067-87CC-4D23-A269-44EB924887A0}" dt="2022-05-06T13:09:24.858" v="2654" actId="20577"/>
        <pc:sldMkLst>
          <pc:docMk/>
          <pc:sldMk cId="1821000255" sldId="290"/>
        </pc:sldMkLst>
        <pc:spChg chg="add del mod">
          <ac:chgData name="maria bobes villa" userId="bb2ef060e4edfa3c" providerId="LiveId" clId="{7E287067-87CC-4D23-A269-44EB924887A0}" dt="2022-05-05T22:46:16.822" v="2364" actId="478"/>
          <ac:spMkLst>
            <pc:docMk/>
            <pc:sldMk cId="1821000255" sldId="290"/>
            <ac:spMk id="3" creationId="{C4FBB4FA-E58A-6547-9521-94E52FA7B15E}"/>
          </ac:spMkLst>
        </pc:spChg>
        <pc:spChg chg="add mod">
          <ac:chgData name="maria bobes villa" userId="bb2ef060e4edfa3c" providerId="LiveId" clId="{7E287067-87CC-4D23-A269-44EB924887A0}" dt="2022-05-06T13:09:24.858" v="2654" actId="20577"/>
          <ac:spMkLst>
            <pc:docMk/>
            <pc:sldMk cId="1821000255" sldId="290"/>
            <ac:spMk id="5" creationId="{A9D68CA5-F013-D233-C686-A448E21EE633}"/>
          </ac:spMkLst>
        </pc:spChg>
        <pc:spChg chg="del">
          <ac:chgData name="maria bobes villa" userId="bb2ef060e4edfa3c" providerId="LiveId" clId="{7E287067-87CC-4D23-A269-44EB924887A0}" dt="2022-05-05T22:46:14.554" v="2363" actId="478"/>
          <ac:spMkLst>
            <pc:docMk/>
            <pc:sldMk cId="1821000255" sldId="290"/>
            <ac:spMk id="11" creationId="{A0D2E969-EF6F-AF3A-CF26-6A451BEC61B5}"/>
          </ac:spMkLst>
        </pc:spChg>
        <pc:picChg chg="add mod modCrop">
          <ac:chgData name="maria bobes villa" userId="bb2ef060e4edfa3c" providerId="LiveId" clId="{7E287067-87CC-4D23-A269-44EB924887A0}" dt="2022-05-06T09:53:47.775" v="2524" actId="1076"/>
          <ac:picMkLst>
            <pc:docMk/>
            <pc:sldMk cId="1821000255" sldId="290"/>
            <ac:picMk id="3" creationId="{FE0F8164-960A-22F4-1603-60402D97BF2B}"/>
          </ac:picMkLst>
        </pc:picChg>
      </pc:sldChg>
      <pc:sldChg chg="del">
        <pc:chgData name="maria bobes villa" userId="bb2ef060e4edfa3c" providerId="LiveId" clId="{7E287067-87CC-4D23-A269-44EB924887A0}" dt="2022-05-05T09:33:19.298" v="384" actId="47"/>
        <pc:sldMkLst>
          <pc:docMk/>
          <pc:sldMk cId="0" sldId="291"/>
        </pc:sldMkLst>
      </pc:sldChg>
      <pc:sldChg chg="del">
        <pc:chgData name="maria bobes villa" userId="bb2ef060e4edfa3c" providerId="LiveId" clId="{7E287067-87CC-4D23-A269-44EB924887A0}" dt="2022-05-05T09:33:19.240" v="383" actId="47"/>
        <pc:sldMkLst>
          <pc:docMk/>
          <pc:sldMk cId="0" sldId="292"/>
        </pc:sldMkLst>
      </pc:sldChg>
      <pc:sldChg chg="del">
        <pc:chgData name="maria bobes villa" userId="bb2ef060e4edfa3c" providerId="LiveId" clId="{7E287067-87CC-4D23-A269-44EB924887A0}" dt="2022-05-05T09:33:18.906" v="382" actId="47"/>
        <pc:sldMkLst>
          <pc:docMk/>
          <pc:sldMk cId="0" sldId="293"/>
        </pc:sldMkLst>
      </pc:sldChg>
      <pc:sldChg chg="del">
        <pc:chgData name="maria bobes villa" userId="bb2ef060e4edfa3c" providerId="LiveId" clId="{7E287067-87CC-4D23-A269-44EB924887A0}" dt="2022-05-05T09:33:18.416" v="381" actId="47"/>
        <pc:sldMkLst>
          <pc:docMk/>
          <pc:sldMk cId="0" sldId="294"/>
        </pc:sldMkLst>
      </pc:sldChg>
      <pc:sldChg chg="del">
        <pc:chgData name="maria bobes villa" userId="bb2ef060e4edfa3c" providerId="LiveId" clId="{7E287067-87CC-4D23-A269-44EB924887A0}" dt="2022-05-05T09:33:18.200" v="380" actId="47"/>
        <pc:sldMkLst>
          <pc:docMk/>
          <pc:sldMk cId="0" sldId="295"/>
        </pc:sldMkLst>
      </pc:sldChg>
      <pc:sldChg chg="del">
        <pc:chgData name="maria bobes villa" userId="bb2ef060e4edfa3c" providerId="LiveId" clId="{7E287067-87CC-4D23-A269-44EB924887A0}" dt="2022-05-05T09:33:17.982" v="379" actId="47"/>
        <pc:sldMkLst>
          <pc:docMk/>
          <pc:sldMk cId="0" sldId="296"/>
        </pc:sldMkLst>
      </pc:sldChg>
      <pc:sldChg chg="del">
        <pc:chgData name="maria bobes villa" userId="bb2ef060e4edfa3c" providerId="LiveId" clId="{7E287067-87CC-4D23-A269-44EB924887A0}" dt="2022-05-05T09:33:17.793" v="378" actId="47"/>
        <pc:sldMkLst>
          <pc:docMk/>
          <pc:sldMk cId="0" sldId="297"/>
        </pc:sldMkLst>
      </pc:sldChg>
      <pc:sldChg chg="del">
        <pc:chgData name="maria bobes villa" userId="bb2ef060e4edfa3c" providerId="LiveId" clId="{7E287067-87CC-4D23-A269-44EB924887A0}" dt="2022-05-05T09:33:17.569" v="377" actId="47"/>
        <pc:sldMkLst>
          <pc:docMk/>
          <pc:sldMk cId="0" sldId="298"/>
        </pc:sldMkLst>
      </pc:sldChg>
      <pc:sldChg chg="del">
        <pc:chgData name="maria bobes villa" userId="bb2ef060e4edfa3c" providerId="LiveId" clId="{7E287067-87CC-4D23-A269-44EB924887A0}" dt="2022-05-05T09:33:17.370" v="376" actId="47"/>
        <pc:sldMkLst>
          <pc:docMk/>
          <pc:sldMk cId="0" sldId="299"/>
        </pc:sldMkLst>
      </pc:sldChg>
      <pc:sldChg chg="del">
        <pc:chgData name="maria bobes villa" userId="bb2ef060e4edfa3c" providerId="LiveId" clId="{7E287067-87CC-4D23-A269-44EB924887A0}" dt="2022-05-05T09:33:17.164" v="375" actId="47"/>
        <pc:sldMkLst>
          <pc:docMk/>
          <pc:sldMk cId="0" sldId="300"/>
        </pc:sldMkLst>
      </pc:sldChg>
      <pc:sldChg chg="del">
        <pc:chgData name="maria bobes villa" userId="bb2ef060e4edfa3c" providerId="LiveId" clId="{7E287067-87CC-4D23-A269-44EB924887A0}" dt="2022-05-05T09:33:16.987" v="374" actId="47"/>
        <pc:sldMkLst>
          <pc:docMk/>
          <pc:sldMk cId="0" sldId="301"/>
        </pc:sldMkLst>
      </pc:sldChg>
      <pc:sldChg chg="del">
        <pc:chgData name="maria bobes villa" userId="bb2ef060e4edfa3c" providerId="LiveId" clId="{7E287067-87CC-4D23-A269-44EB924887A0}" dt="2022-05-05T09:33:16.793" v="373" actId="47"/>
        <pc:sldMkLst>
          <pc:docMk/>
          <pc:sldMk cId="0" sldId="302"/>
        </pc:sldMkLst>
      </pc:sldChg>
      <pc:sldChg chg="del">
        <pc:chgData name="maria bobes villa" userId="bb2ef060e4edfa3c" providerId="LiveId" clId="{7E287067-87CC-4D23-A269-44EB924887A0}" dt="2022-05-05T09:33:16.610" v="372" actId="47"/>
        <pc:sldMkLst>
          <pc:docMk/>
          <pc:sldMk cId="0" sldId="303"/>
        </pc:sldMkLst>
      </pc:sldChg>
      <pc:sldChg chg="del">
        <pc:chgData name="maria bobes villa" userId="bb2ef060e4edfa3c" providerId="LiveId" clId="{7E287067-87CC-4D23-A269-44EB924887A0}" dt="2022-05-05T09:33:16.358" v="371" actId="47"/>
        <pc:sldMkLst>
          <pc:docMk/>
          <pc:sldMk cId="0" sldId="304"/>
        </pc:sldMkLst>
      </pc:sldChg>
      <pc:sldChg chg="del">
        <pc:chgData name="maria bobes villa" userId="bb2ef060e4edfa3c" providerId="LiveId" clId="{7E287067-87CC-4D23-A269-44EB924887A0}" dt="2022-05-05T09:33:15.939" v="370" actId="47"/>
        <pc:sldMkLst>
          <pc:docMk/>
          <pc:sldMk cId="0" sldId="305"/>
        </pc:sldMkLst>
      </pc:sldChg>
      <pc:sldChg chg="del">
        <pc:chgData name="maria bobes villa" userId="bb2ef060e4edfa3c" providerId="LiveId" clId="{7E287067-87CC-4D23-A269-44EB924887A0}" dt="2022-05-05T09:33:15.485" v="369" actId="47"/>
        <pc:sldMkLst>
          <pc:docMk/>
          <pc:sldMk cId="0" sldId="306"/>
        </pc:sldMkLst>
      </pc:sldChg>
      <pc:sldChg chg="del">
        <pc:chgData name="maria bobes villa" userId="bb2ef060e4edfa3c" providerId="LiveId" clId="{7E287067-87CC-4D23-A269-44EB924887A0}" dt="2022-05-05T09:33:14.388" v="368" actId="47"/>
        <pc:sldMkLst>
          <pc:docMk/>
          <pc:sldMk cId="0" sldId="307"/>
        </pc:sldMkLst>
      </pc:sldChg>
      <pc:sldMasterChg chg="modTransition delSldLayout modSldLayout">
        <pc:chgData name="maria bobes villa" userId="bb2ef060e4edfa3c" providerId="LiveId" clId="{7E287067-87CC-4D23-A269-44EB924887A0}" dt="2022-05-05T10:34:33.868" v="2035"/>
        <pc:sldMasterMkLst>
          <pc:docMk/>
          <pc:sldMasterMk cId="0" sldId="2147483678"/>
        </pc:sldMasterMkLst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48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maria bobes villa" userId="bb2ef060e4edfa3c" providerId="LiveId" clId="{7E287067-87CC-4D23-A269-44EB924887A0}" dt="2022-05-05T09:28:55.310" v="240" actId="47"/>
          <pc:sldLayoutMkLst>
            <pc:docMk/>
            <pc:sldMasterMk cId="0" sldId="2147483678"/>
            <pc:sldLayoutMk cId="0" sldId="2147483650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maria bobes villa" userId="bb2ef060e4edfa3c" providerId="LiveId" clId="{7E287067-87CC-4D23-A269-44EB924887A0}" dt="2022-05-05T10:34:11.779" v="2029" actId="47"/>
          <pc:sldLayoutMkLst>
            <pc:docMk/>
            <pc:sldMasterMk cId="0" sldId="2147483678"/>
            <pc:sldLayoutMk cId="0" sldId="2147483652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3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4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maria bobes villa" userId="bb2ef060e4edfa3c" providerId="LiveId" clId="{7E287067-87CC-4D23-A269-44EB924887A0}" dt="2022-05-05T09:40:35.492" v="670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maria bobes villa" userId="bb2ef060e4edfa3c" providerId="LiveId" clId="{7E287067-87CC-4D23-A269-44EB924887A0}" dt="2022-05-05T10:30:40.113" v="1972" actId="47"/>
          <pc:sldLayoutMkLst>
            <pc:docMk/>
            <pc:sldMasterMk cId="0" sldId="2147483678"/>
            <pc:sldLayoutMk cId="0" sldId="2147483657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8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59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maria bobes villa" userId="bb2ef060e4edfa3c" providerId="LiveId" clId="{7E287067-87CC-4D23-A269-44EB924887A0}" dt="2022-05-05T10:30:43.064" v="1975" actId="47"/>
          <pc:sldLayoutMkLst>
            <pc:docMk/>
            <pc:sldMasterMk cId="0" sldId="2147483678"/>
            <pc:sldLayoutMk cId="0" sldId="2147483661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maria bobes villa" userId="bb2ef060e4edfa3c" providerId="LiveId" clId="{7E287067-87CC-4D23-A269-44EB924887A0}" dt="2022-05-05T10:30:48.150" v="1980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maria bobes villa" userId="bb2ef060e4edfa3c" providerId="LiveId" clId="{7E287067-87CC-4D23-A269-44EB924887A0}" dt="2022-05-05T10:30:33.923" v="1969" actId="47"/>
          <pc:sldLayoutMkLst>
            <pc:docMk/>
            <pc:sldMasterMk cId="0" sldId="2147483678"/>
            <pc:sldLayoutMk cId="0" sldId="2147483664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maria bobes villa" userId="bb2ef060e4edfa3c" providerId="LiveId" clId="{7E287067-87CC-4D23-A269-44EB924887A0}" dt="2022-05-05T10:30:44.268" v="1976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maria bobes villa" userId="bb2ef060e4edfa3c" providerId="LiveId" clId="{7E287067-87CC-4D23-A269-44EB924887A0}" dt="2022-05-05T10:30:36.103" v="1971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maria bobes villa" userId="bb2ef060e4edfa3c" providerId="LiveId" clId="{7E287067-87CC-4D23-A269-44EB924887A0}" dt="2022-05-05T10:30:35.053" v="1970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maria bobes villa" userId="bb2ef060e4edfa3c" providerId="LiveId" clId="{7E287067-87CC-4D23-A269-44EB924887A0}" dt="2022-05-05T10:30:41.192" v="1973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maria bobes villa" userId="bb2ef060e4edfa3c" providerId="LiveId" clId="{7E287067-87CC-4D23-A269-44EB924887A0}" dt="2022-05-05T10:30:45.971" v="1978" actId="47"/>
          <pc:sldLayoutMkLst>
            <pc:docMk/>
            <pc:sldMasterMk cId="0" sldId="2147483678"/>
            <pc:sldLayoutMk cId="0" sldId="2147483670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maria bobes villa" userId="bb2ef060e4edfa3c" providerId="LiveId" clId="{7E287067-87CC-4D23-A269-44EB924887A0}" dt="2022-05-05T10:30:42.142" v="1974" actId="47"/>
          <pc:sldLayoutMkLst>
            <pc:docMk/>
            <pc:sldMasterMk cId="0" sldId="2147483678"/>
            <pc:sldLayoutMk cId="0" sldId="2147483672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maria bobes villa" userId="bb2ef060e4edfa3c" providerId="LiveId" clId="{7E287067-87CC-4D23-A269-44EB924887A0}" dt="2022-05-05T10:31:14.198" v="1990" actId="47"/>
          <pc:sldLayoutMkLst>
            <pc:docMk/>
            <pc:sldMasterMk cId="0" sldId="2147483678"/>
            <pc:sldLayoutMk cId="0" sldId="2147483674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75"/>
          </pc:sldLayoutMkLst>
        </pc:sldLayoutChg>
        <pc:sldLayoutChg chg="modTransition">
          <pc:chgData name="maria bobes villa" userId="bb2ef060e4edfa3c" providerId="LiveId" clId="{7E287067-87CC-4D23-A269-44EB924887A0}" dt="2022-05-05T10:34:33.868" v="2035"/>
          <pc:sldLayoutMkLst>
            <pc:docMk/>
            <pc:sldMasterMk cId="0" sldId="2147483678"/>
            <pc:sldLayoutMk cId="0" sldId="2147483676"/>
          </pc:sldLayoutMkLst>
        </pc:sldLayoutChg>
      </pc:sldMasterChg>
      <pc:sldMasterChg chg="del delSldLayout">
        <pc:chgData name="maria bobes villa" userId="bb2ef060e4edfa3c" providerId="LiveId" clId="{7E287067-87CC-4D23-A269-44EB924887A0}" dt="2022-05-05T09:33:20.756" v="388" actId="47"/>
        <pc:sldMasterMkLst>
          <pc:docMk/>
          <pc:sldMasterMk cId="0" sldId="2147483679"/>
        </pc:sldMasterMkLst>
        <pc:sldLayoutChg chg="del">
          <pc:chgData name="maria bobes villa" userId="bb2ef060e4edfa3c" providerId="LiveId" clId="{7E287067-87CC-4D23-A269-44EB924887A0}" dt="2022-05-05T09:33:20.756" v="388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d58f82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d58f82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95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e1d58f8257_0_19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e1d58f8257_0_19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1d58f8257_0_4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1d58f8257_0_4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32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1d58f8257_0_19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1d58f8257_0_19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85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1d58f82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1d58f82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1d58f825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1d58f825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1d58f8257_0_19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1d58f8257_0_19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1d58f8257_0_5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e1d58f8257_0_5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d41e696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d41e696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d58f825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d58f825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1d58f82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1d58f82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fd41e69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fd41e696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1d58f8257_0_4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1d58f8257_0_4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1d58f825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1d58f825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fd41e6960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fd41e6960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d58f825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d58f825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9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5325" y="467075"/>
            <a:ext cx="57699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5325" y="4065875"/>
            <a:ext cx="20508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93250" y="251298"/>
            <a:ext cx="1105200" cy="11304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720000" y="3344288"/>
            <a:ext cx="36222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0000" y="2121425"/>
            <a:ext cx="3106800" cy="10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20000" y="1084050"/>
            <a:ext cx="38478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-1060375" y="-1301477"/>
            <a:ext cx="2652900" cy="27138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4576176" y="1084050"/>
            <a:ext cx="3847800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4798050" y="-616125"/>
            <a:ext cx="4407600" cy="44523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2560325" y="2169700"/>
            <a:ext cx="3226500" cy="33000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45950" y="-195000"/>
            <a:ext cx="3656700" cy="37404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5195725" y="851408"/>
            <a:ext cx="3422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5657250" y="1760408"/>
            <a:ext cx="2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 idx="2" hasCustomPrompt="1"/>
          </p:nvPr>
        </p:nvSpPr>
        <p:spPr>
          <a:xfrm>
            <a:off x="163175" y="838000"/>
            <a:ext cx="3422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3"/>
          </p:nvPr>
        </p:nvSpPr>
        <p:spPr>
          <a:xfrm>
            <a:off x="700850" y="1747000"/>
            <a:ext cx="2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 idx="4" hasCustomPrompt="1"/>
          </p:nvPr>
        </p:nvSpPr>
        <p:spPr>
          <a:xfrm>
            <a:off x="2462375" y="3009869"/>
            <a:ext cx="34224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5"/>
          </p:nvPr>
        </p:nvSpPr>
        <p:spPr>
          <a:xfrm>
            <a:off x="3000175" y="3918875"/>
            <a:ext cx="2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/>
          <p:nvPr/>
        </p:nvSpPr>
        <p:spPr>
          <a:xfrm>
            <a:off x="4886950" y="-1630975"/>
            <a:ext cx="2029800" cy="20760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-502250" y="3898925"/>
            <a:ext cx="2029800" cy="20760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7665650" y="3767700"/>
            <a:ext cx="2542800" cy="26007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9"/>
          <p:cNvGrpSpPr/>
          <p:nvPr/>
        </p:nvGrpSpPr>
        <p:grpSpPr>
          <a:xfrm>
            <a:off x="-1655650" y="-2204000"/>
            <a:ext cx="12732775" cy="9282050"/>
            <a:chOff x="-1655650" y="-2204000"/>
            <a:chExt cx="12732775" cy="9282050"/>
          </a:xfrm>
        </p:grpSpPr>
        <p:sp>
          <p:nvSpPr>
            <p:cNvPr id="210" name="Google Shape;210;p29"/>
            <p:cNvSpPr/>
            <p:nvPr/>
          </p:nvSpPr>
          <p:spPr>
            <a:xfrm>
              <a:off x="-1546650" y="-2204000"/>
              <a:ext cx="4026300" cy="41181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-1655650" y="2959950"/>
              <a:ext cx="4026300" cy="41181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7050825" y="-1768000"/>
              <a:ext cx="4026300" cy="41181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-1100" y="-6225"/>
              <a:ext cx="9145200" cy="5143500"/>
            </a:xfrm>
            <a:prstGeom prst="frame">
              <a:avLst>
                <a:gd name="adj1" fmla="val 34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0"/>
          <p:cNvGrpSpPr/>
          <p:nvPr/>
        </p:nvGrpSpPr>
        <p:grpSpPr>
          <a:xfrm>
            <a:off x="-402125" y="-1863350"/>
            <a:ext cx="11678725" cy="10350875"/>
            <a:chOff x="-402125" y="-1863350"/>
            <a:chExt cx="11678725" cy="10350875"/>
          </a:xfrm>
        </p:grpSpPr>
        <p:sp>
          <p:nvSpPr>
            <p:cNvPr id="216" name="Google Shape;216;p30"/>
            <p:cNvSpPr/>
            <p:nvPr/>
          </p:nvSpPr>
          <p:spPr>
            <a:xfrm>
              <a:off x="6165200" y="3259725"/>
              <a:ext cx="5111400" cy="52278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-402125" y="-1863350"/>
              <a:ext cx="5111400" cy="52278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-1100" y="-6225"/>
              <a:ext cx="9145200" cy="5143500"/>
            </a:xfrm>
            <a:prstGeom prst="frame">
              <a:avLst>
                <a:gd name="adj1" fmla="val 34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>
            <a:off x="-4031675" y="-118750"/>
            <a:ext cx="6786900" cy="5563800"/>
          </a:xfrm>
          <a:prstGeom prst="pie">
            <a:avLst>
              <a:gd name="adj1" fmla="val 5365229"/>
              <a:gd name="adj2" fmla="val 16200000"/>
            </a:avLst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720000" y="1274850"/>
            <a:ext cx="23307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720000" y="2242310"/>
            <a:ext cx="3919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2925925"/>
            <a:ext cx="34587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231000" y="4157103"/>
            <a:ext cx="2342400" cy="23958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608550" y="1260698"/>
            <a:ext cx="1105200" cy="11304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260950" y="621900"/>
            <a:ext cx="5460900" cy="55857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90738" y="244946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45613" y="244946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067888" y="2888461"/>
            <a:ext cx="33534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722713" y="2888461"/>
            <a:ext cx="33534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5124000" y="2916975"/>
            <a:ext cx="3300000" cy="15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123925" y="374604"/>
            <a:ext cx="33000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-1356675" y="164125"/>
            <a:ext cx="2208900" cy="22599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2626950" y="582000"/>
            <a:ext cx="3890100" cy="39795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201625" y="3127550"/>
            <a:ext cx="2208900" cy="22599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861425" y="1289529"/>
            <a:ext cx="471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3861425" y="2277450"/>
            <a:ext cx="37332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8301625" y="4243923"/>
            <a:ext cx="1105200" cy="11304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-940800" y="-1253637"/>
            <a:ext cx="12034350" cy="8724300"/>
            <a:chOff x="-940800" y="-1253637"/>
            <a:chExt cx="12034350" cy="8724300"/>
          </a:xfrm>
        </p:grpSpPr>
        <p:sp>
          <p:nvSpPr>
            <p:cNvPr id="61" name="Google Shape;61;p13"/>
            <p:cNvSpPr/>
            <p:nvPr/>
          </p:nvSpPr>
          <p:spPr>
            <a:xfrm>
              <a:off x="5754450" y="-1253637"/>
              <a:ext cx="5339100" cy="54612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-940800" y="2009463"/>
              <a:ext cx="5339100" cy="5461200"/>
            </a:xfrm>
            <a:prstGeom prst="ellipse">
              <a:avLst/>
            </a:prstGeom>
            <a:solidFill>
              <a:srgbClr val="8AB6D6">
                <a:alpha val="7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-600" y="0"/>
              <a:ext cx="9145200" cy="5143500"/>
            </a:xfrm>
            <a:prstGeom prst="frame">
              <a:avLst>
                <a:gd name="adj1" fmla="val 34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19182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4050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Jost Black"/>
                <a:ea typeface="Jost Black"/>
                <a:cs typeface="Jost Black"/>
                <a:sym typeface="Jo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352336"/>
            <a:ext cx="2336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403800" y="19182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4050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Jost Black"/>
                <a:ea typeface="Jost Black"/>
                <a:cs typeface="Jost Black"/>
                <a:sym typeface="Jo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5"/>
          </p:nvPr>
        </p:nvSpPr>
        <p:spPr>
          <a:xfrm>
            <a:off x="3403800" y="2352336"/>
            <a:ext cx="2336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/>
          </p:nvPr>
        </p:nvSpPr>
        <p:spPr>
          <a:xfrm>
            <a:off x="6087600" y="19182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4050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Jost Black"/>
                <a:ea typeface="Jost Black"/>
                <a:cs typeface="Jost Black"/>
                <a:sym typeface="Jo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6087600" y="2352336"/>
            <a:ext cx="2336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2061900" y="34790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3" hasCustomPrompt="1"/>
          </p:nvPr>
        </p:nvSpPr>
        <p:spPr>
          <a:xfrm>
            <a:off x="2592450" y="29658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Jost Black"/>
                <a:ea typeface="Jost Black"/>
                <a:cs typeface="Jost Black"/>
                <a:sym typeface="Jo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2061900" y="3913136"/>
            <a:ext cx="2336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/>
          </p:nvPr>
        </p:nvSpPr>
        <p:spPr>
          <a:xfrm>
            <a:off x="4745700" y="347904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5276250" y="29658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Jost Black"/>
                <a:ea typeface="Jost Black"/>
                <a:cs typeface="Jost Black"/>
                <a:sym typeface="Jos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7"/>
          </p:nvPr>
        </p:nvSpPr>
        <p:spPr>
          <a:xfrm>
            <a:off x="4745700" y="3913136"/>
            <a:ext cx="2336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4977400" y="3451450"/>
            <a:ext cx="3799800" cy="38865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-530025" y="-660925"/>
            <a:ext cx="3799800" cy="38865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639075" y="2793235"/>
            <a:ext cx="38874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458125" y="1781999"/>
            <a:ext cx="6227700" cy="11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●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○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■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●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○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■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●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pinnaker"/>
              <a:buChar char="○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pinnaker"/>
              <a:buChar char="■"/>
              <a:defRPr sz="1600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5" r:id="rId11"/>
    <p:sldLayoutId id="2147483671" r:id="rId12"/>
    <p:sldLayoutId id="2147483673" r:id="rId13"/>
    <p:sldLayoutId id="2147483675" r:id="rId14"/>
    <p:sldLayoutId id="2147483676" r:id="rId15"/>
  </p:sldLayoutIdLst>
  <p:transition spd="slow">
    <p:cover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.bobes@edu.uah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miteco.gob.es/es/agua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-449450" y="-755175"/>
            <a:ext cx="4672200" cy="46590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/>
          </p:nvPr>
        </p:nvSpPr>
        <p:spPr>
          <a:xfrm>
            <a:off x="534026" y="1140287"/>
            <a:ext cx="5700953" cy="2784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Jost"/>
                <a:ea typeface="Jost"/>
                <a:cs typeface="Jost"/>
                <a:sym typeface="Jost"/>
              </a:rPr>
              <a:t>Relación entre diferentes parámetros y el vertido de residuos dentro de las distintas Demarcaciones Hidrográficas</a:t>
            </a:r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252062" y="4247743"/>
            <a:ext cx="8638676" cy="908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María Bobes Villa </a:t>
            </a:r>
            <a:r>
              <a:rPr lang="es-ES" sz="1200" dirty="0">
                <a:hlinkClick r:id="rId3"/>
              </a:rPr>
              <a:t>maria.bobes@edu.uah.es</a:t>
            </a:r>
            <a:r>
              <a:rPr lang="es-ES" sz="1200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Ciencia de datos práctica: Resolución de problemas ambientales mediante proyectos.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06/05/2022</a:t>
            </a:r>
          </a:p>
        </p:txBody>
      </p:sp>
      <p:sp>
        <p:nvSpPr>
          <p:cNvPr id="231" name="Google Shape;231;p33"/>
          <p:cNvSpPr/>
          <p:nvPr/>
        </p:nvSpPr>
        <p:spPr>
          <a:xfrm>
            <a:off x="-1200" y="21632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847F41-FB91-9AAC-A4EC-4D564DDE0055}"/>
              </a:ext>
            </a:extLst>
          </p:cNvPr>
          <p:cNvSpPr txBox="1"/>
          <p:nvPr/>
        </p:nvSpPr>
        <p:spPr>
          <a:xfrm>
            <a:off x="332897" y="512319"/>
            <a:ext cx="487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dirty="0">
                <a:solidFill>
                  <a:schemeClr val="dk1"/>
                </a:solidFill>
                <a:latin typeface="Jost"/>
                <a:ea typeface="Jost"/>
                <a:sym typeface="Jost"/>
              </a:rPr>
              <a:t>Trabajo de prácticas:</a:t>
            </a:r>
          </a:p>
        </p:txBody>
      </p:sp>
      <p:pic>
        <p:nvPicPr>
          <p:cNvPr id="1026" name="Picture 2" descr="El Frente de Estudiantes de la UAH denuncia la gestion de la situacion por  parte de la Universidad | SoyDe">
            <a:extLst>
              <a:ext uri="{FF2B5EF4-FFF2-40B4-BE49-F238E27FC236}">
                <a16:creationId xmlns:a16="http://schemas.microsoft.com/office/drawing/2014/main" id="{26CDCBD6-23DB-367F-5E86-979586156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69" y="4261564"/>
            <a:ext cx="1373812" cy="9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345D97-66AE-610A-D8EE-BA7B03E4C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28" t="-416" r="-13928" b="416"/>
          <a:stretch/>
        </p:blipFill>
        <p:spPr>
          <a:xfrm>
            <a:off x="6234979" y="1684214"/>
            <a:ext cx="3122395" cy="181833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9;p40">
            <a:extLst>
              <a:ext uri="{FF2B5EF4-FFF2-40B4-BE49-F238E27FC236}">
                <a16:creationId xmlns:a16="http://schemas.microsoft.com/office/drawing/2014/main" id="{199F89B6-B29B-8DE1-01D9-F78921F884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</a:t>
            </a:r>
            <a:r>
              <a:rPr lang="es-ES" dirty="0" err="1"/>
              <a:t>RStudio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6704F7-377E-D89E-BE14-19B01E5C7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" t="31528" r="46172" b="26547"/>
          <a:stretch/>
        </p:blipFill>
        <p:spPr>
          <a:xfrm>
            <a:off x="394761" y="2285999"/>
            <a:ext cx="4814888" cy="21564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B562C4-E0A3-9433-6D9F-E2AFEF59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85" y="603204"/>
            <a:ext cx="3475556" cy="243289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328E511-1146-9E5C-0451-D350B9B3EF37}"/>
              </a:ext>
            </a:extLst>
          </p:cNvPr>
          <p:cNvSpPr/>
          <p:nvPr/>
        </p:nvSpPr>
        <p:spPr>
          <a:xfrm>
            <a:off x="5872163" y="4021931"/>
            <a:ext cx="2552173" cy="42047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006CC39-B4E6-6753-44C3-331525B0BDFC}"/>
              </a:ext>
            </a:extLst>
          </p:cNvPr>
          <p:cNvSpPr txBox="1"/>
          <p:nvPr/>
        </p:nvSpPr>
        <p:spPr>
          <a:xfrm>
            <a:off x="5922169" y="4065924"/>
            <a:ext cx="25521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Gráfico de dispersión</a:t>
            </a:r>
          </a:p>
        </p:txBody>
      </p:sp>
    </p:spTree>
    <p:extLst>
      <p:ext uri="{BB962C8B-B14F-4D97-AF65-F5344CB8AC3E}">
        <p14:creationId xmlns:p14="http://schemas.microsoft.com/office/powerpoint/2010/main" val="395611471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9;p40">
            <a:extLst>
              <a:ext uri="{FF2B5EF4-FFF2-40B4-BE49-F238E27FC236}">
                <a16:creationId xmlns:a16="http://schemas.microsoft.com/office/drawing/2014/main" id="{D5102A99-E13F-ADE9-3F8E-B7D3A36F5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R-</a:t>
            </a:r>
            <a:r>
              <a:rPr lang="es-ES" dirty="0" err="1"/>
              <a:t>studio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136969-78BA-1300-2B5D-7BB2BEFAB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" t="37222" r="50547" b="20853"/>
          <a:stretch/>
        </p:blipFill>
        <p:spPr>
          <a:xfrm>
            <a:off x="394761" y="2471736"/>
            <a:ext cx="4429126" cy="21564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DCEA6A-DCBF-8791-EDE6-E848776E5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763" y="1127256"/>
            <a:ext cx="3561673" cy="249317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5DD6A99-3C4F-B770-0070-37EAFBC2802C}"/>
              </a:ext>
            </a:extLst>
          </p:cNvPr>
          <p:cNvSpPr/>
          <p:nvPr/>
        </p:nvSpPr>
        <p:spPr>
          <a:xfrm>
            <a:off x="5872162" y="4047500"/>
            <a:ext cx="2552173" cy="42047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30DA51-A4CB-960C-B6A6-24C4883BC50E}"/>
              </a:ext>
            </a:extLst>
          </p:cNvPr>
          <p:cNvSpPr txBox="1"/>
          <p:nvPr/>
        </p:nvSpPr>
        <p:spPr>
          <a:xfrm>
            <a:off x="5921336" y="4088488"/>
            <a:ext cx="25521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Gráfico de dispersión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6759500" y="-861150"/>
            <a:ext cx="2739600" cy="28023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6"/>
          <p:cNvSpPr/>
          <p:nvPr/>
        </p:nvSpPr>
        <p:spPr>
          <a:xfrm>
            <a:off x="-521968" y="1293000"/>
            <a:ext cx="4593900" cy="46992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9;p40">
            <a:extLst>
              <a:ext uri="{FF2B5EF4-FFF2-40B4-BE49-F238E27FC236}">
                <a16:creationId xmlns:a16="http://schemas.microsoft.com/office/drawing/2014/main" id="{535427BD-21E3-AC37-DDB4-1FCAAE1FF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</a:t>
            </a:r>
            <a:r>
              <a:rPr lang="es-ES" dirty="0" err="1"/>
              <a:t>RStudio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FA998A-0D9D-9594-33A6-5B293DA65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32103" r="40078" b="25971"/>
          <a:stretch/>
        </p:blipFill>
        <p:spPr>
          <a:xfrm>
            <a:off x="379842" y="2373842"/>
            <a:ext cx="4792685" cy="19187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54A881-6E48-A727-8DDC-DDED6F407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351" y="778252"/>
            <a:ext cx="3649925" cy="255494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6E17E8-59A6-663A-D222-2074101B0D44}"/>
              </a:ext>
            </a:extLst>
          </p:cNvPr>
          <p:cNvSpPr/>
          <p:nvPr/>
        </p:nvSpPr>
        <p:spPr>
          <a:xfrm>
            <a:off x="6211985" y="4092108"/>
            <a:ext cx="2552173" cy="42047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34572-131F-AB4B-D38A-525BC943D23F}"/>
              </a:ext>
            </a:extLst>
          </p:cNvPr>
          <p:cNvSpPr txBox="1"/>
          <p:nvPr/>
        </p:nvSpPr>
        <p:spPr>
          <a:xfrm>
            <a:off x="6283423" y="4117677"/>
            <a:ext cx="25521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Gráfico de dispersión</a:t>
            </a:r>
          </a:p>
        </p:txBody>
      </p:sp>
    </p:spTree>
    <p:extLst>
      <p:ext uri="{BB962C8B-B14F-4D97-AF65-F5344CB8AC3E}">
        <p14:creationId xmlns:p14="http://schemas.microsoft.com/office/powerpoint/2010/main" val="104783451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A9D68CA5-F013-D233-C686-A448E21EE6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</a:t>
            </a:r>
            <a:r>
              <a:rPr lang="es-ES" dirty="0" err="1"/>
              <a:t>RStudio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0F8164-960A-22F4-1603-60402D97B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" t="26111" r="12656" b="34584"/>
          <a:stretch/>
        </p:blipFill>
        <p:spPr>
          <a:xfrm>
            <a:off x="450055" y="2373842"/>
            <a:ext cx="7886701" cy="20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025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7633550" y="611850"/>
            <a:ext cx="3919800" cy="3919800"/>
          </a:xfrm>
          <a:prstGeom prst="pie">
            <a:avLst>
              <a:gd name="adj1" fmla="val 5365229"/>
              <a:gd name="adj2" fmla="val 16200000"/>
            </a:avLst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title" idx="2"/>
          </p:nvPr>
        </p:nvSpPr>
        <p:spPr>
          <a:xfrm>
            <a:off x="445724" y="-26793"/>
            <a:ext cx="310905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 dirty="0"/>
              <a:t>Resultados:</a:t>
            </a:r>
            <a:endParaRPr sz="3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D7162A-02E9-6636-3CB8-D5611478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2" y="694146"/>
            <a:ext cx="5959929" cy="41719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C9E3D7B-E697-B515-2288-E87EDC53E5E0}"/>
              </a:ext>
            </a:extLst>
          </p:cNvPr>
          <p:cNvSpPr/>
          <p:nvPr/>
        </p:nvSpPr>
        <p:spPr>
          <a:xfrm>
            <a:off x="4814888" y="3087125"/>
            <a:ext cx="4167866" cy="1544209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Google Shape;299;p40">
            <a:extLst>
              <a:ext uri="{FF2B5EF4-FFF2-40B4-BE49-F238E27FC236}">
                <a16:creationId xmlns:a16="http://schemas.microsoft.com/office/drawing/2014/main" id="{69045CAC-EA75-E7DB-B263-B5F78F414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9677" y="250742"/>
            <a:ext cx="3998645" cy="754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Conclusiones:</a:t>
            </a:r>
            <a:endParaRPr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3EEAEF-CED6-7E15-5003-744298532B77}"/>
              </a:ext>
            </a:extLst>
          </p:cNvPr>
          <p:cNvSpPr txBox="1"/>
          <p:nvPr/>
        </p:nvSpPr>
        <p:spPr>
          <a:xfrm>
            <a:off x="454140" y="2818920"/>
            <a:ext cx="338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/>
                <a:ea typeface="Jost"/>
              </a:rPr>
              <a:t>El parámetro que mas influye es el </a:t>
            </a:r>
            <a:r>
              <a:rPr lang="es-ES" sz="1800" b="1" u="sng" dirty="0">
                <a:solidFill>
                  <a:schemeClr val="tx1"/>
                </a:solidFill>
                <a:latin typeface="Jost"/>
                <a:ea typeface="Jost"/>
              </a:rPr>
              <a:t>área</a:t>
            </a:r>
            <a:r>
              <a:rPr lang="es-ES" sz="1800" b="1" dirty="0">
                <a:solidFill>
                  <a:schemeClr val="tx1"/>
                </a:solidFill>
                <a:latin typeface="Jost"/>
                <a:ea typeface="Jost"/>
              </a:rPr>
              <a:t>, seguido del número de industrias.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4D7A6E-A8E8-37AE-6FEC-17A3E83D28E1}"/>
              </a:ext>
            </a:extLst>
          </p:cNvPr>
          <p:cNvSpPr txBox="1"/>
          <p:nvPr/>
        </p:nvSpPr>
        <p:spPr>
          <a:xfrm>
            <a:off x="454140" y="1173221"/>
            <a:ext cx="3386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bg2">
                    <a:lumMod val="75000"/>
                  </a:schemeClr>
                </a:solidFill>
                <a:latin typeface="Jost"/>
                <a:ea typeface="Jost"/>
                <a:sym typeface="Jost"/>
              </a:rPr>
              <a:t>Las demarcaciones hidrográficas mas son </a:t>
            </a:r>
            <a:r>
              <a:rPr lang="es-ES" sz="1800" b="1" u="sng" dirty="0">
                <a:solidFill>
                  <a:schemeClr val="bg2">
                    <a:lumMod val="75000"/>
                  </a:schemeClr>
                </a:solidFill>
                <a:latin typeface="Jost"/>
                <a:ea typeface="Jost"/>
                <a:sym typeface="Jost"/>
              </a:rPr>
              <a:t>Ebro</a:t>
            </a:r>
            <a:r>
              <a:rPr lang="es-ES" sz="1800" b="1" dirty="0">
                <a:solidFill>
                  <a:schemeClr val="bg2">
                    <a:lumMod val="75000"/>
                  </a:schemeClr>
                </a:solidFill>
                <a:latin typeface="Jost"/>
                <a:ea typeface="Jost"/>
                <a:sym typeface="Jost"/>
              </a:rPr>
              <a:t> y </a:t>
            </a:r>
            <a:r>
              <a:rPr lang="es-ES" sz="1800" b="1" u="sng" dirty="0">
                <a:solidFill>
                  <a:schemeClr val="bg2">
                    <a:lumMod val="75000"/>
                  </a:schemeClr>
                </a:solidFill>
                <a:latin typeface="Jost"/>
                <a:ea typeface="Jost"/>
                <a:sym typeface="Jost"/>
              </a:rPr>
              <a:t>Cuencas Mediterráneas Andaluzas</a:t>
            </a:r>
            <a:r>
              <a:rPr lang="es-ES" sz="1800" b="1" dirty="0">
                <a:solidFill>
                  <a:schemeClr val="bg2">
                    <a:lumMod val="75000"/>
                  </a:schemeClr>
                </a:solidFill>
                <a:latin typeface="Jost"/>
                <a:ea typeface="Jost"/>
                <a:sym typeface="Jost"/>
              </a:rPr>
              <a:t>, seguidas de Islas Canarias y Galicia-Costa.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79DC21-431A-767E-6124-B44F4B19A85B}"/>
              </a:ext>
            </a:extLst>
          </p:cNvPr>
          <p:cNvSpPr txBox="1"/>
          <p:nvPr/>
        </p:nvSpPr>
        <p:spPr>
          <a:xfrm>
            <a:off x="5014912" y="3204501"/>
            <a:ext cx="3767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bg1"/>
                </a:solidFill>
                <a:latin typeface="Jost"/>
                <a:ea typeface="Jost"/>
              </a:rPr>
              <a:t>Sobre el factor área no se puede actuar.</a:t>
            </a:r>
          </a:p>
          <a:p>
            <a:pPr>
              <a:buClr>
                <a:schemeClr val="tx2"/>
              </a:buClr>
            </a:pPr>
            <a:endParaRPr lang="es-ES" b="1" dirty="0">
              <a:solidFill>
                <a:schemeClr val="bg1"/>
              </a:solidFill>
              <a:latin typeface="Jost"/>
              <a:ea typeface="Jost"/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bg1"/>
                </a:solidFill>
                <a:latin typeface="Jost"/>
                <a:ea typeface="Jost"/>
              </a:rPr>
              <a:t>Para reducir el volumen de vertidos debería intentar reducirse el numero de residuos que generen las industrias.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1606DD-66D4-BE96-6FB0-1E415B27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86" y="250742"/>
            <a:ext cx="3438497" cy="24069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32;p46">
            <a:extLst>
              <a:ext uri="{FF2B5EF4-FFF2-40B4-BE49-F238E27FC236}">
                <a16:creationId xmlns:a16="http://schemas.microsoft.com/office/drawing/2014/main" id="{A0D2E969-EF6F-AF3A-CF26-6A451BEC6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2403" y="171766"/>
            <a:ext cx="4259194" cy="986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Documento HTML: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D79750-719C-E64D-AB31-FA0E227AE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3" t="9167" r="18828" b="23750"/>
          <a:stretch/>
        </p:blipFill>
        <p:spPr>
          <a:xfrm>
            <a:off x="1714501" y="1210597"/>
            <a:ext cx="5836444" cy="345043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7"/>
          <p:cNvSpPr txBox="1">
            <a:spLocks noGrp="1"/>
          </p:cNvSpPr>
          <p:nvPr>
            <p:ph type="title"/>
          </p:nvPr>
        </p:nvSpPr>
        <p:spPr>
          <a:xfrm>
            <a:off x="1132962" y="1319292"/>
            <a:ext cx="6878076" cy="2752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dirty="0"/>
              <a:t>¡</a:t>
            </a:r>
            <a:r>
              <a:rPr lang="es-ES" dirty="0"/>
              <a:t>Muchas gracias por vuestra atención!</a:t>
            </a:r>
            <a:endParaRPr sz="8000" dirty="0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720000" y="1978200"/>
            <a:ext cx="2336400" cy="873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Flujo de trabajo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250550" y="140170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01</a:t>
            </a:r>
            <a:endParaRPr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title" idx="3"/>
          </p:nvPr>
        </p:nvSpPr>
        <p:spPr>
          <a:xfrm>
            <a:off x="3403800" y="1978200"/>
            <a:ext cx="2336400" cy="104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Problema ambiental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4"/>
          </p:nvPr>
        </p:nvSpPr>
        <p:spPr>
          <a:xfrm>
            <a:off x="3934350" y="14050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</a:t>
            </a:r>
            <a:endParaRPr sz="3600" dirty="0"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6"/>
          </p:nvPr>
        </p:nvSpPr>
        <p:spPr>
          <a:xfrm>
            <a:off x="6087600" y="1978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</a:t>
            </a:r>
            <a:endParaRPr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7"/>
          </p:nvPr>
        </p:nvSpPr>
        <p:spPr>
          <a:xfrm>
            <a:off x="6618150" y="14050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03</a:t>
            </a:r>
            <a:endParaRPr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 idx="9"/>
          </p:nvPr>
        </p:nvSpPr>
        <p:spPr>
          <a:xfrm>
            <a:off x="3533665" y="363055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</a:t>
            </a:r>
            <a:endParaRPr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 idx="13"/>
          </p:nvPr>
        </p:nvSpPr>
        <p:spPr>
          <a:xfrm>
            <a:off x="1250550" y="299586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4" name="Google Shape;254;p35"/>
          <p:cNvSpPr txBox="1">
            <a:spLocks noGrp="1"/>
          </p:cNvSpPr>
          <p:nvPr>
            <p:ph type="title" idx="15"/>
          </p:nvPr>
        </p:nvSpPr>
        <p:spPr>
          <a:xfrm>
            <a:off x="6282999" y="363055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Conclusión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16"/>
          </p:nvPr>
        </p:nvSpPr>
        <p:spPr>
          <a:xfrm>
            <a:off x="4000950" y="2979802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05</a:t>
            </a:r>
            <a:endParaRPr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18"/>
          </p:nvPr>
        </p:nvSpPr>
        <p:spPr>
          <a:xfrm>
            <a:off x="452801" y="259708"/>
            <a:ext cx="2242656" cy="873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Índice:</a:t>
            </a:r>
          </a:p>
        </p:txBody>
      </p:sp>
      <p:sp>
        <p:nvSpPr>
          <p:cNvPr id="13" name="Google Shape;255;p35">
            <a:extLst>
              <a:ext uri="{FF2B5EF4-FFF2-40B4-BE49-F238E27FC236}">
                <a16:creationId xmlns:a16="http://schemas.microsoft.com/office/drawing/2014/main" id="{C11F5A5A-0CAC-B4A3-D843-2C318B795AF7}"/>
              </a:ext>
            </a:extLst>
          </p:cNvPr>
          <p:cNvSpPr txBox="1">
            <a:spLocks/>
          </p:cNvSpPr>
          <p:nvPr/>
        </p:nvSpPr>
        <p:spPr>
          <a:xfrm>
            <a:off x="6706610" y="3025848"/>
            <a:ext cx="1275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0" i="0" u="none" strike="noStrike" cap="none">
                <a:solidFill>
                  <a:schemeClr val="dk1"/>
                </a:solidFill>
                <a:latin typeface="Jost Black"/>
                <a:ea typeface="Jost Black"/>
                <a:cs typeface="Jost Black"/>
                <a:sym typeface="Jos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n" sz="3600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14" name="Google Shape;251;p35">
            <a:extLst>
              <a:ext uri="{FF2B5EF4-FFF2-40B4-BE49-F238E27FC236}">
                <a16:creationId xmlns:a16="http://schemas.microsoft.com/office/drawing/2014/main" id="{3C0BDDD6-2BB4-4539-A8BF-D23A6AAC4B2C}"/>
              </a:ext>
            </a:extLst>
          </p:cNvPr>
          <p:cNvSpPr txBox="1">
            <a:spLocks/>
          </p:cNvSpPr>
          <p:nvPr/>
        </p:nvSpPr>
        <p:spPr>
          <a:xfrm>
            <a:off x="773051" y="3573201"/>
            <a:ext cx="2336400" cy="87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t"/>
              <a:buNone/>
              <a:defRPr sz="24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Análisis de datos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376942" y="367459"/>
            <a:ext cx="473531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ES" sz="4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Flujo de trabajo:</a:t>
            </a:r>
          </a:p>
        </p:txBody>
      </p:sp>
      <p:sp>
        <p:nvSpPr>
          <p:cNvPr id="357" name="Google Shape;357;p44"/>
          <p:cNvSpPr/>
          <p:nvPr/>
        </p:nvSpPr>
        <p:spPr>
          <a:xfrm>
            <a:off x="6948716" y="1715169"/>
            <a:ext cx="2082010" cy="1339281"/>
          </a:xfrm>
          <a:prstGeom prst="ellipse">
            <a:avLst/>
          </a:prstGeom>
          <a:noFill/>
          <a:ln w="76200" cap="flat" cmpd="sng">
            <a:solidFill>
              <a:srgbClr val="8AB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405751" y="1768403"/>
            <a:ext cx="2103102" cy="1232811"/>
          </a:xfrm>
          <a:prstGeom prst="ellipse">
            <a:avLst/>
          </a:prstGeom>
          <a:noFill/>
          <a:ln w="76200" cap="flat" cmpd="sng">
            <a:solidFill>
              <a:srgbClr val="8AB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4"/>
          <p:cNvSpPr/>
          <p:nvPr/>
        </p:nvSpPr>
        <p:spPr>
          <a:xfrm flipH="1">
            <a:off x="4992759" y="3392471"/>
            <a:ext cx="2819902" cy="1232811"/>
          </a:xfrm>
          <a:prstGeom prst="ellipse">
            <a:avLst/>
          </a:prstGeom>
          <a:noFill/>
          <a:ln w="76200" cap="flat" cmpd="sng">
            <a:solidFill>
              <a:srgbClr val="8AB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3635302" y="1200922"/>
            <a:ext cx="1969934" cy="1232811"/>
          </a:xfrm>
          <a:prstGeom prst="ellipse">
            <a:avLst/>
          </a:prstGeom>
          <a:noFill/>
          <a:ln w="76200" cap="flat" cmpd="sng">
            <a:solidFill>
              <a:srgbClr val="8AB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44"/>
          <p:cNvCxnSpPr>
            <a:cxnSpLocks/>
            <a:stCxn id="368" idx="5"/>
            <a:endCxn id="397" idx="0"/>
          </p:cNvCxnSpPr>
          <p:nvPr/>
        </p:nvCxnSpPr>
        <p:spPr>
          <a:xfrm rot="5400000" flipH="1">
            <a:off x="3603976" y="2642994"/>
            <a:ext cx="1012629" cy="2590867"/>
          </a:xfrm>
          <a:prstGeom prst="curvedConnector5">
            <a:avLst>
              <a:gd name="adj1" fmla="val -22575"/>
              <a:gd name="adj2" fmla="val 32179"/>
              <a:gd name="adj3" fmla="val 12257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8" name="Google Shape;398;p44"/>
          <p:cNvSpPr txBox="1">
            <a:spLocks noGrp="1"/>
          </p:cNvSpPr>
          <p:nvPr>
            <p:ph type="title" idx="4294967295"/>
          </p:nvPr>
        </p:nvSpPr>
        <p:spPr>
          <a:xfrm>
            <a:off x="440821" y="1817327"/>
            <a:ext cx="1949100" cy="1082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s-ES" sz="2000" dirty="0">
                <a:solidFill>
                  <a:schemeClr val="tx1"/>
                </a:solidFill>
              </a:rPr>
              <a:t>Crear directorio de trabajo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4294967295"/>
          </p:nvPr>
        </p:nvSpPr>
        <p:spPr>
          <a:xfrm>
            <a:off x="3785098" y="1395393"/>
            <a:ext cx="1670214" cy="857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3500"/>
              <a:buNone/>
            </a:pPr>
            <a:r>
              <a:rPr lang="es-ES" sz="2000" b="1" dirty="0">
                <a:solidFill>
                  <a:schemeClr val="tx1"/>
                </a:solidFill>
                <a:latin typeface="Jost"/>
                <a:ea typeface="Jost"/>
                <a:sym typeface="Jost"/>
              </a:rPr>
              <a:t>Definir tema y objetivos</a:t>
            </a:r>
            <a:endParaRPr sz="2000" b="1" dirty="0">
              <a:solidFill>
                <a:schemeClr val="tx1"/>
              </a:solidFill>
              <a:latin typeface="Jost"/>
              <a:ea typeface="Jost"/>
              <a:sym typeface="Jost"/>
            </a:endParaRPr>
          </a:p>
        </p:txBody>
      </p:sp>
      <p:cxnSp>
        <p:nvCxnSpPr>
          <p:cNvPr id="402" name="Google Shape;402;p44"/>
          <p:cNvCxnSpPr>
            <a:cxnSpLocks/>
            <a:stCxn id="357" idx="0"/>
          </p:cNvCxnSpPr>
          <p:nvPr/>
        </p:nvCxnSpPr>
        <p:spPr>
          <a:xfrm rot="16200000" flipH="1" flipV="1">
            <a:off x="6535576" y="634904"/>
            <a:ext cx="373881" cy="2534409"/>
          </a:xfrm>
          <a:prstGeom prst="curvedConnector4">
            <a:avLst>
              <a:gd name="adj1" fmla="val -61142"/>
              <a:gd name="adj2" fmla="val 705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03" name="Google Shape;403;p44"/>
          <p:cNvSpPr txBox="1">
            <a:spLocks noGrp="1"/>
          </p:cNvSpPr>
          <p:nvPr>
            <p:ph type="title" idx="4294967295"/>
          </p:nvPr>
        </p:nvSpPr>
        <p:spPr>
          <a:xfrm>
            <a:off x="7039221" y="2032473"/>
            <a:ext cx="1969934" cy="1007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ES" sz="2000" dirty="0">
                <a:solidFill>
                  <a:schemeClr val="tx1"/>
                </a:solidFill>
                <a:sym typeface="Spinnaker"/>
              </a:rPr>
              <a:t>Buscar datos en MITECO</a:t>
            </a:r>
            <a:endParaRPr sz="2000" dirty="0">
              <a:solidFill>
                <a:schemeClr val="tx1"/>
              </a:solidFill>
              <a:sym typeface="Spinnaker"/>
            </a:endParaRPr>
          </a:p>
        </p:txBody>
      </p:sp>
      <p:sp>
        <p:nvSpPr>
          <p:cNvPr id="405" name="Google Shape;405;p44"/>
          <p:cNvSpPr txBox="1">
            <a:spLocks noGrp="1"/>
          </p:cNvSpPr>
          <p:nvPr>
            <p:ph type="title" idx="4294967295"/>
          </p:nvPr>
        </p:nvSpPr>
        <p:spPr>
          <a:xfrm>
            <a:off x="5260170" y="3519743"/>
            <a:ext cx="2329113" cy="935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Analizar datos en RStudio y sacar conclusiones</a:t>
            </a:r>
            <a:endParaRPr sz="2000" dirty="0">
              <a:solidFill>
                <a:schemeClr val="tx1"/>
              </a:solidFill>
            </a:endParaRPr>
          </a:p>
        </p:txBody>
      </p:sp>
      <p:cxnSp>
        <p:nvCxnSpPr>
          <p:cNvPr id="407" name="Google Shape;407;p44"/>
          <p:cNvCxnSpPr>
            <a:cxnSpLocks/>
            <a:stCxn id="385" idx="2"/>
            <a:endCxn id="366" idx="7"/>
          </p:cNvCxnSpPr>
          <p:nvPr/>
        </p:nvCxnSpPr>
        <p:spPr>
          <a:xfrm rot="10800000" flipV="1">
            <a:off x="2200862" y="1817328"/>
            <a:ext cx="1434441" cy="131616"/>
          </a:xfrm>
          <a:prstGeom prst="curvedConnector4">
            <a:avLst>
              <a:gd name="adj1" fmla="val 39264"/>
              <a:gd name="adj2" fmla="val -736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97" name="Google Shape;397;p44"/>
          <p:cNvSpPr/>
          <p:nvPr/>
        </p:nvSpPr>
        <p:spPr>
          <a:xfrm>
            <a:off x="1478472" y="3432112"/>
            <a:ext cx="2672770" cy="1383419"/>
          </a:xfrm>
          <a:prstGeom prst="ellipse">
            <a:avLst/>
          </a:prstGeom>
          <a:noFill/>
          <a:ln w="76200" cap="flat" cmpd="sng">
            <a:solidFill>
              <a:srgbClr val="8AB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" name="Google Shape;415;p44"/>
          <p:cNvCxnSpPr>
            <a:cxnSpLocks/>
            <a:stCxn id="368" idx="0"/>
            <a:endCxn id="357" idx="4"/>
          </p:cNvCxnSpPr>
          <p:nvPr/>
        </p:nvCxnSpPr>
        <p:spPr>
          <a:xfrm rot="5400000" flipH="1" flipV="1">
            <a:off x="7027205" y="2429956"/>
            <a:ext cx="338021" cy="158701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4" name="Google Shape;405;p44">
            <a:extLst>
              <a:ext uri="{FF2B5EF4-FFF2-40B4-BE49-F238E27FC236}">
                <a16:creationId xmlns:a16="http://schemas.microsoft.com/office/drawing/2014/main" id="{97828C31-03A2-F43D-A3A5-13751FEC0CD8}"/>
              </a:ext>
            </a:extLst>
          </p:cNvPr>
          <p:cNvSpPr txBox="1">
            <a:spLocks/>
          </p:cNvSpPr>
          <p:nvPr/>
        </p:nvSpPr>
        <p:spPr>
          <a:xfrm>
            <a:off x="1613619" y="3657058"/>
            <a:ext cx="2310166" cy="93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t"/>
              <a:buNone/>
              <a:defRPr sz="35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algn="ctr"/>
            <a:r>
              <a:rPr lang="es-ES" sz="2000" dirty="0">
                <a:solidFill>
                  <a:schemeClr val="tx1"/>
                </a:solidFill>
              </a:rPr>
              <a:t>Recopilarlo todo en un documento HTML 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427392" y="384065"/>
            <a:ext cx="471763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Directorio de trabajo: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C3A824-AEB3-D80A-B24C-81334B20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9243" r="75234" b="50665"/>
          <a:stretch/>
        </p:blipFill>
        <p:spPr>
          <a:xfrm>
            <a:off x="2793206" y="1268015"/>
            <a:ext cx="2583475" cy="313967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2BE2F42-5CEC-00BA-CB1A-FD0F9FF49BD6}"/>
              </a:ext>
            </a:extLst>
          </p:cNvPr>
          <p:cNvSpPr/>
          <p:nvPr/>
        </p:nvSpPr>
        <p:spPr>
          <a:xfrm>
            <a:off x="2586038" y="1701998"/>
            <a:ext cx="750093" cy="27628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oogle Shape;1116;p61">
            <a:extLst>
              <a:ext uri="{FF2B5EF4-FFF2-40B4-BE49-F238E27FC236}">
                <a16:creationId xmlns:a16="http://schemas.microsoft.com/office/drawing/2014/main" id="{B75D158B-BF2C-6114-89B1-E4A85D9DF559}"/>
              </a:ext>
            </a:extLst>
          </p:cNvPr>
          <p:cNvGrpSpPr/>
          <p:nvPr/>
        </p:nvGrpSpPr>
        <p:grpSpPr>
          <a:xfrm>
            <a:off x="8230960" y="161816"/>
            <a:ext cx="686117" cy="572699"/>
            <a:chOff x="3941497" y="2227742"/>
            <a:chExt cx="442949" cy="411666"/>
          </a:xfrm>
        </p:grpSpPr>
        <p:sp>
          <p:nvSpPr>
            <p:cNvPr id="6" name="Google Shape;1117;p61">
              <a:extLst>
                <a:ext uri="{FF2B5EF4-FFF2-40B4-BE49-F238E27FC236}">
                  <a16:creationId xmlns:a16="http://schemas.microsoft.com/office/drawing/2014/main" id="{F6CEFD26-95E4-F80F-DBCB-6BC89C0818B2}"/>
                </a:ext>
              </a:extLst>
            </p:cNvPr>
            <p:cNvSpPr/>
            <p:nvPr/>
          </p:nvSpPr>
          <p:spPr>
            <a:xfrm>
              <a:off x="4150509" y="2446023"/>
              <a:ext cx="24493" cy="73048"/>
            </a:xfrm>
            <a:custGeom>
              <a:avLst/>
              <a:gdLst/>
              <a:ahLst/>
              <a:cxnLst/>
              <a:rect l="l" t="t" r="r" b="b"/>
              <a:pathLst>
                <a:path w="909" h="2711" extrusionOk="0">
                  <a:moveTo>
                    <a:pt x="455" y="0"/>
                  </a:moveTo>
                  <a:cubicBezTo>
                    <a:pt x="204" y="0"/>
                    <a:pt x="0" y="204"/>
                    <a:pt x="0" y="455"/>
                  </a:cubicBezTo>
                  <a:lnTo>
                    <a:pt x="0" y="2257"/>
                  </a:lnTo>
                  <a:cubicBezTo>
                    <a:pt x="0" y="2507"/>
                    <a:pt x="204" y="2711"/>
                    <a:pt x="455" y="2711"/>
                  </a:cubicBezTo>
                  <a:cubicBezTo>
                    <a:pt x="705" y="2711"/>
                    <a:pt x="909" y="2507"/>
                    <a:pt x="909" y="2257"/>
                  </a:cubicBezTo>
                  <a:lnTo>
                    <a:pt x="909" y="455"/>
                  </a:lnTo>
                  <a:cubicBezTo>
                    <a:pt x="909" y="204"/>
                    <a:pt x="705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8;p61">
              <a:extLst>
                <a:ext uri="{FF2B5EF4-FFF2-40B4-BE49-F238E27FC236}">
                  <a16:creationId xmlns:a16="http://schemas.microsoft.com/office/drawing/2014/main" id="{C01CCCA7-63B0-A3D9-4BB2-B492674205D3}"/>
                </a:ext>
              </a:extLst>
            </p:cNvPr>
            <p:cNvSpPr/>
            <p:nvPr/>
          </p:nvSpPr>
          <p:spPr>
            <a:xfrm>
              <a:off x="4126420" y="2470490"/>
              <a:ext cx="73075" cy="24520"/>
            </a:xfrm>
            <a:custGeom>
              <a:avLst/>
              <a:gdLst/>
              <a:ahLst/>
              <a:cxnLst/>
              <a:rect l="l" t="t" r="r" b="b"/>
              <a:pathLst>
                <a:path w="2712" h="910" extrusionOk="0"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lnTo>
                    <a:pt x="2242" y="910"/>
                  </a:lnTo>
                  <a:cubicBezTo>
                    <a:pt x="2508" y="910"/>
                    <a:pt x="2712" y="706"/>
                    <a:pt x="2712" y="455"/>
                  </a:cubicBezTo>
                  <a:cubicBezTo>
                    <a:pt x="2712" y="205"/>
                    <a:pt x="2508" y="1"/>
                    <a:pt x="2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9;p61">
              <a:extLst>
                <a:ext uri="{FF2B5EF4-FFF2-40B4-BE49-F238E27FC236}">
                  <a16:creationId xmlns:a16="http://schemas.microsoft.com/office/drawing/2014/main" id="{9373200B-E94F-D127-C4C4-4C608EF9B052}"/>
                </a:ext>
              </a:extLst>
            </p:cNvPr>
            <p:cNvSpPr/>
            <p:nvPr/>
          </p:nvSpPr>
          <p:spPr>
            <a:xfrm>
              <a:off x="4082527" y="2402103"/>
              <a:ext cx="160889" cy="160889"/>
            </a:xfrm>
            <a:custGeom>
              <a:avLst/>
              <a:gdLst/>
              <a:ahLst/>
              <a:cxnLst/>
              <a:rect l="l" t="t" r="r" b="b"/>
              <a:pathLst>
                <a:path w="5971" h="5971" extrusionOk="0">
                  <a:moveTo>
                    <a:pt x="2978" y="1"/>
                  </a:moveTo>
                  <a:cubicBezTo>
                    <a:pt x="1332" y="1"/>
                    <a:pt x="0" y="1348"/>
                    <a:pt x="0" y="2993"/>
                  </a:cubicBezTo>
                  <a:cubicBezTo>
                    <a:pt x="0" y="4639"/>
                    <a:pt x="1332" y="5971"/>
                    <a:pt x="2978" y="5971"/>
                  </a:cubicBezTo>
                  <a:cubicBezTo>
                    <a:pt x="4623" y="5971"/>
                    <a:pt x="5970" y="4639"/>
                    <a:pt x="5970" y="2993"/>
                  </a:cubicBezTo>
                  <a:cubicBezTo>
                    <a:pt x="5970" y="2743"/>
                    <a:pt x="5767" y="2539"/>
                    <a:pt x="5500" y="2539"/>
                  </a:cubicBezTo>
                  <a:cubicBezTo>
                    <a:pt x="5250" y="2539"/>
                    <a:pt x="5046" y="2743"/>
                    <a:pt x="5046" y="2993"/>
                  </a:cubicBezTo>
                  <a:cubicBezTo>
                    <a:pt x="5046" y="4137"/>
                    <a:pt x="4121" y="5062"/>
                    <a:pt x="2978" y="5062"/>
                  </a:cubicBezTo>
                  <a:cubicBezTo>
                    <a:pt x="1834" y="5062"/>
                    <a:pt x="909" y="4137"/>
                    <a:pt x="909" y="2993"/>
                  </a:cubicBezTo>
                  <a:cubicBezTo>
                    <a:pt x="909" y="1850"/>
                    <a:pt x="1834" y="909"/>
                    <a:pt x="2978" y="909"/>
                  </a:cubicBezTo>
                  <a:cubicBezTo>
                    <a:pt x="3322" y="909"/>
                    <a:pt x="3667" y="1003"/>
                    <a:pt x="3980" y="1176"/>
                  </a:cubicBezTo>
                  <a:cubicBezTo>
                    <a:pt x="4047" y="1209"/>
                    <a:pt x="4119" y="1225"/>
                    <a:pt x="4191" y="1225"/>
                  </a:cubicBezTo>
                  <a:cubicBezTo>
                    <a:pt x="4355" y="1225"/>
                    <a:pt x="4515" y="1141"/>
                    <a:pt x="4592" y="988"/>
                  </a:cubicBezTo>
                  <a:cubicBezTo>
                    <a:pt x="4717" y="768"/>
                    <a:pt x="4639" y="486"/>
                    <a:pt x="4419" y="377"/>
                  </a:cubicBezTo>
                  <a:cubicBezTo>
                    <a:pt x="3980" y="126"/>
                    <a:pt x="3479" y="1"/>
                    <a:pt x="2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20;p61">
              <a:extLst>
                <a:ext uri="{FF2B5EF4-FFF2-40B4-BE49-F238E27FC236}">
                  <a16:creationId xmlns:a16="http://schemas.microsoft.com/office/drawing/2014/main" id="{31022020-7459-2EE0-9F95-DCA4A7AFF143}"/>
                </a:ext>
              </a:extLst>
            </p:cNvPr>
            <p:cNvSpPr/>
            <p:nvPr/>
          </p:nvSpPr>
          <p:spPr>
            <a:xfrm>
              <a:off x="3953757" y="2239975"/>
              <a:ext cx="418429" cy="109801"/>
            </a:xfrm>
            <a:custGeom>
              <a:avLst/>
              <a:gdLst/>
              <a:ahLst/>
              <a:cxnLst/>
              <a:rect l="l" t="t" r="r" b="b"/>
              <a:pathLst>
                <a:path w="15529" h="4075" extrusionOk="0">
                  <a:moveTo>
                    <a:pt x="1034" y="0"/>
                  </a:moveTo>
                  <a:cubicBezTo>
                    <a:pt x="455" y="0"/>
                    <a:pt x="0" y="455"/>
                    <a:pt x="0" y="1019"/>
                  </a:cubicBezTo>
                  <a:lnTo>
                    <a:pt x="0" y="4074"/>
                  </a:lnTo>
                  <a:lnTo>
                    <a:pt x="15529" y="4074"/>
                  </a:lnTo>
                  <a:lnTo>
                    <a:pt x="15529" y="2680"/>
                  </a:lnTo>
                  <a:cubicBezTo>
                    <a:pt x="15529" y="2100"/>
                    <a:pt x="15059" y="1646"/>
                    <a:pt x="14494" y="1646"/>
                  </a:cubicBezTo>
                  <a:lnTo>
                    <a:pt x="5249" y="1646"/>
                  </a:lnTo>
                  <a:lnTo>
                    <a:pt x="4701" y="565"/>
                  </a:lnTo>
                  <a:cubicBezTo>
                    <a:pt x="4529" y="220"/>
                    <a:pt x="4168" y="0"/>
                    <a:pt x="3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21;p61">
              <a:extLst>
                <a:ext uri="{FF2B5EF4-FFF2-40B4-BE49-F238E27FC236}">
                  <a16:creationId xmlns:a16="http://schemas.microsoft.com/office/drawing/2014/main" id="{F365D9EC-89EE-A9F0-3693-4718506B35CF}"/>
                </a:ext>
              </a:extLst>
            </p:cNvPr>
            <p:cNvSpPr/>
            <p:nvPr/>
          </p:nvSpPr>
          <p:spPr>
            <a:xfrm>
              <a:off x="3941497" y="2227742"/>
              <a:ext cx="442949" cy="134267"/>
            </a:xfrm>
            <a:custGeom>
              <a:avLst/>
              <a:gdLst/>
              <a:ahLst/>
              <a:cxnLst/>
              <a:rect l="l" t="t" r="r" b="b"/>
              <a:pathLst>
                <a:path w="16439" h="4983" extrusionOk="0">
                  <a:moveTo>
                    <a:pt x="4231" y="909"/>
                  </a:moveTo>
                  <a:cubicBezTo>
                    <a:pt x="4451" y="909"/>
                    <a:pt x="4655" y="1019"/>
                    <a:pt x="4749" y="1222"/>
                  </a:cubicBezTo>
                  <a:lnTo>
                    <a:pt x="5297" y="2303"/>
                  </a:lnTo>
                  <a:cubicBezTo>
                    <a:pt x="5375" y="2460"/>
                    <a:pt x="5532" y="2554"/>
                    <a:pt x="5704" y="2554"/>
                  </a:cubicBezTo>
                  <a:lnTo>
                    <a:pt x="14949" y="2554"/>
                  </a:lnTo>
                  <a:cubicBezTo>
                    <a:pt x="15263" y="2554"/>
                    <a:pt x="15514" y="2805"/>
                    <a:pt x="15514" y="3134"/>
                  </a:cubicBezTo>
                  <a:lnTo>
                    <a:pt x="15514" y="4074"/>
                  </a:lnTo>
                  <a:lnTo>
                    <a:pt x="910" y="4074"/>
                  </a:lnTo>
                  <a:lnTo>
                    <a:pt x="910" y="1473"/>
                  </a:lnTo>
                  <a:cubicBezTo>
                    <a:pt x="910" y="1160"/>
                    <a:pt x="1160" y="909"/>
                    <a:pt x="1489" y="909"/>
                  </a:cubicBezTo>
                  <a:close/>
                  <a:moveTo>
                    <a:pt x="1489" y="0"/>
                  </a:moveTo>
                  <a:cubicBezTo>
                    <a:pt x="659" y="0"/>
                    <a:pt x="1" y="658"/>
                    <a:pt x="1" y="1473"/>
                  </a:cubicBezTo>
                  <a:lnTo>
                    <a:pt x="1" y="4528"/>
                  </a:lnTo>
                  <a:cubicBezTo>
                    <a:pt x="1" y="4779"/>
                    <a:pt x="204" y="4983"/>
                    <a:pt x="455" y="4983"/>
                  </a:cubicBezTo>
                  <a:lnTo>
                    <a:pt x="15984" y="4983"/>
                  </a:lnTo>
                  <a:cubicBezTo>
                    <a:pt x="16234" y="4983"/>
                    <a:pt x="16438" y="4779"/>
                    <a:pt x="16438" y="4528"/>
                  </a:cubicBezTo>
                  <a:lnTo>
                    <a:pt x="16438" y="3134"/>
                  </a:lnTo>
                  <a:cubicBezTo>
                    <a:pt x="16438" y="2303"/>
                    <a:pt x="15764" y="1645"/>
                    <a:pt x="14949" y="1645"/>
                  </a:cubicBezTo>
                  <a:lnTo>
                    <a:pt x="5986" y="1645"/>
                  </a:lnTo>
                  <a:lnTo>
                    <a:pt x="5563" y="799"/>
                  </a:lnTo>
                  <a:cubicBezTo>
                    <a:pt x="5313" y="298"/>
                    <a:pt x="4796" y="0"/>
                    <a:pt x="4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2;p61">
              <a:extLst>
                <a:ext uri="{FF2B5EF4-FFF2-40B4-BE49-F238E27FC236}">
                  <a16:creationId xmlns:a16="http://schemas.microsoft.com/office/drawing/2014/main" id="{DAF74CCA-DBA1-313A-13AB-6EA69443B618}"/>
                </a:ext>
              </a:extLst>
            </p:cNvPr>
            <p:cNvSpPr/>
            <p:nvPr/>
          </p:nvSpPr>
          <p:spPr>
            <a:xfrm>
              <a:off x="3941497" y="2337516"/>
              <a:ext cx="442949" cy="301892"/>
            </a:xfrm>
            <a:custGeom>
              <a:avLst/>
              <a:gdLst/>
              <a:ahLst/>
              <a:cxnLst/>
              <a:rect l="l" t="t" r="r" b="b"/>
              <a:pathLst>
                <a:path w="16439" h="11204" extrusionOk="0">
                  <a:moveTo>
                    <a:pt x="455" y="0"/>
                  </a:moveTo>
                  <a:cubicBezTo>
                    <a:pt x="204" y="0"/>
                    <a:pt x="1" y="204"/>
                    <a:pt x="1" y="454"/>
                  </a:cubicBezTo>
                  <a:lnTo>
                    <a:pt x="1" y="9292"/>
                  </a:lnTo>
                  <a:cubicBezTo>
                    <a:pt x="1" y="10342"/>
                    <a:pt x="863" y="11204"/>
                    <a:pt x="1912" y="11204"/>
                  </a:cubicBezTo>
                  <a:lnTo>
                    <a:pt x="14511" y="11204"/>
                  </a:lnTo>
                  <a:cubicBezTo>
                    <a:pt x="15576" y="11204"/>
                    <a:pt x="16438" y="10342"/>
                    <a:pt x="16438" y="9292"/>
                  </a:cubicBezTo>
                  <a:lnTo>
                    <a:pt x="16438" y="8086"/>
                  </a:lnTo>
                  <a:cubicBezTo>
                    <a:pt x="16438" y="7835"/>
                    <a:pt x="16234" y="7631"/>
                    <a:pt x="15984" y="7631"/>
                  </a:cubicBezTo>
                  <a:cubicBezTo>
                    <a:pt x="15717" y="7631"/>
                    <a:pt x="15514" y="7835"/>
                    <a:pt x="15514" y="8086"/>
                  </a:cubicBezTo>
                  <a:lnTo>
                    <a:pt x="15514" y="9292"/>
                  </a:lnTo>
                  <a:cubicBezTo>
                    <a:pt x="15514" y="9840"/>
                    <a:pt x="15075" y="10295"/>
                    <a:pt x="14511" y="10295"/>
                  </a:cubicBezTo>
                  <a:lnTo>
                    <a:pt x="1912" y="10295"/>
                  </a:lnTo>
                  <a:cubicBezTo>
                    <a:pt x="1364" y="10295"/>
                    <a:pt x="910" y="9840"/>
                    <a:pt x="910" y="9292"/>
                  </a:cubicBezTo>
                  <a:lnTo>
                    <a:pt x="910" y="909"/>
                  </a:lnTo>
                  <a:lnTo>
                    <a:pt x="15514" y="909"/>
                  </a:lnTo>
                  <a:lnTo>
                    <a:pt x="15514" y="5422"/>
                  </a:lnTo>
                  <a:cubicBezTo>
                    <a:pt x="15514" y="5672"/>
                    <a:pt x="15717" y="5876"/>
                    <a:pt x="15984" y="5876"/>
                  </a:cubicBezTo>
                  <a:cubicBezTo>
                    <a:pt x="16234" y="5876"/>
                    <a:pt x="16438" y="5672"/>
                    <a:pt x="16438" y="5422"/>
                  </a:cubicBezTo>
                  <a:lnTo>
                    <a:pt x="16438" y="454"/>
                  </a:lnTo>
                  <a:cubicBezTo>
                    <a:pt x="16438" y="204"/>
                    <a:pt x="16234" y="0"/>
                    <a:pt x="15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2363544" y="-795407"/>
            <a:ext cx="5460900" cy="55857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62847B3-4BF1-ADA0-8E8C-9815BD38D883}"/>
              </a:ext>
            </a:extLst>
          </p:cNvPr>
          <p:cNvSpPr/>
          <p:nvPr/>
        </p:nvSpPr>
        <p:spPr>
          <a:xfrm>
            <a:off x="459665" y="3037918"/>
            <a:ext cx="7364779" cy="18172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Google Shape;264;p36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12808" y="22414"/>
            <a:ext cx="5266462" cy="1357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</a:pPr>
            <a:r>
              <a:rPr lang="en" sz="4000" dirty="0"/>
              <a:t>Problema ambiental: 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36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70324" y="1416043"/>
                <a:ext cx="3825678" cy="11705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Aft>
                    <a:spcPts val="1600"/>
                  </a:spcAft>
                </a:pPr>
                <a:r>
                  <a:rPr lang="es-ES" sz="2000" dirty="0">
                    <a:solidFill>
                      <a:schemeClr val="tx1"/>
                    </a:solidFill>
                    <a:latin typeface="Jost" panose="020B0604020202020204" charset="0"/>
                    <a:ea typeface="Jost" panose="020B0604020202020204" charset="0"/>
                  </a:rPr>
                  <a:t>19.242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s-ES" sz="2000" dirty="0">
                            <a:solidFill>
                              <a:schemeClr val="tx1"/>
                            </a:solidFill>
                            <a:latin typeface="Jost" panose="020B0604020202020204" charset="0"/>
                            <a:ea typeface="Jost" panose="020B0604020202020204" charset="0"/>
                          </a:rPr>
                          <m:t>hm</m:t>
                        </m:r>
                      </m:e>
                      <m:sup>
                        <m:r>
                          <a:rPr lang="es-E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000" dirty="0">
                    <a:solidFill>
                      <a:schemeClr val="tx1"/>
                    </a:solidFill>
                    <a:latin typeface="Jost" panose="020B0604020202020204" charset="0"/>
                    <a:ea typeface="Jost" panose="020B0604020202020204" charset="0"/>
                  </a:rPr>
                  <a:t> de aguas residuales en España en 2020</a:t>
                </a:r>
              </a:p>
            </p:txBody>
          </p:sp>
        </mc:Choice>
        <mc:Fallback xmlns="">
          <p:sp>
            <p:nvSpPr>
              <p:cNvPr id="266" name="Google Shape;26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0324" y="1416043"/>
                <a:ext cx="3825678" cy="1170567"/>
              </a:xfrm>
              <a:prstGeom prst="rect">
                <a:avLst/>
              </a:prstGeom>
              <a:blipFill>
                <a:blip r:embed="rId3"/>
                <a:stretch>
                  <a:fillRect l="-159" r="-14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04449200-D6AC-DD47-5078-B1725B19E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097" y="540674"/>
            <a:ext cx="1783207" cy="100305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502A6A-8744-CF98-AE6F-6A120ABBA53B}"/>
              </a:ext>
            </a:extLst>
          </p:cNvPr>
          <p:cNvSpPr txBox="1"/>
          <p:nvPr/>
        </p:nvSpPr>
        <p:spPr>
          <a:xfrm>
            <a:off x="5478167" y="1736251"/>
            <a:ext cx="254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s-ES" sz="1800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  <a:sym typeface="Spinnaker"/>
              </a:rPr>
              <a:t>33 ´Mares Menores`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EE089C-EFF9-81C3-3588-C10BE7E99999}"/>
              </a:ext>
            </a:extLst>
          </p:cNvPr>
          <p:cNvSpPr txBox="1"/>
          <p:nvPr/>
        </p:nvSpPr>
        <p:spPr>
          <a:xfrm>
            <a:off x="772665" y="3194805"/>
            <a:ext cx="5737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s-ES" sz="1800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Varía entre las diferentes demarcaciones hidrográficas y depende de diferentes parámetros: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118C77F-8E82-B3A6-7604-1221A183E5DD}"/>
              </a:ext>
            </a:extLst>
          </p:cNvPr>
          <p:cNvSpPr/>
          <p:nvPr/>
        </p:nvSpPr>
        <p:spPr>
          <a:xfrm>
            <a:off x="4177317" y="1718576"/>
            <a:ext cx="1159667" cy="46448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3C45F2-1B87-2DBE-627E-537DAA16B754}"/>
              </a:ext>
            </a:extLst>
          </p:cNvPr>
          <p:cNvSpPr txBox="1"/>
          <p:nvPr/>
        </p:nvSpPr>
        <p:spPr>
          <a:xfrm>
            <a:off x="4293393" y="3782036"/>
            <a:ext cx="32146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Número de habitantes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Área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Numero de empresas</a:t>
            </a:r>
            <a:endParaRPr lang="fr-FR" sz="1800" dirty="0">
              <a:solidFill>
                <a:schemeClr val="bg1"/>
              </a:solidFill>
              <a:latin typeface="Jost" panose="020B0604020202020204" charset="0"/>
              <a:ea typeface="Jost" panose="020B0604020202020204" charset="0"/>
            </a:endParaRPr>
          </a:p>
          <a:p>
            <a:endParaRPr lang="es-ES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6759500" y="-861150"/>
            <a:ext cx="2739600" cy="28023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6"/>
          <p:cNvSpPr/>
          <p:nvPr/>
        </p:nvSpPr>
        <p:spPr>
          <a:xfrm>
            <a:off x="-521968" y="1293000"/>
            <a:ext cx="4593900" cy="46992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CDA33B5-A08C-982E-46A3-85A188617EC1}"/>
              </a:ext>
            </a:extLst>
          </p:cNvPr>
          <p:cNvSpPr/>
          <p:nvPr/>
        </p:nvSpPr>
        <p:spPr>
          <a:xfrm>
            <a:off x="1051620" y="1546784"/>
            <a:ext cx="7547962" cy="226456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5;p36">
            <a:extLst>
              <a:ext uri="{FF2B5EF4-FFF2-40B4-BE49-F238E27FC236}">
                <a16:creationId xmlns:a16="http://schemas.microsoft.com/office/drawing/2014/main" id="{0E9F51F7-6637-7B69-ACEE-9C462031A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814" y="-23872"/>
            <a:ext cx="2794723" cy="1357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20000"/>
                  <a:lumOff val="80000"/>
                </a:schemeClr>
              </a:buClr>
            </a:pPr>
            <a:r>
              <a:rPr lang="es-ES" sz="4000" dirty="0"/>
              <a:t>Objetivos:</a:t>
            </a:r>
            <a:endParaRPr sz="4000" dirty="0"/>
          </a:p>
        </p:txBody>
      </p:sp>
      <p:sp>
        <p:nvSpPr>
          <p:cNvPr id="13" name="Google Shape;266;p36">
            <a:extLst>
              <a:ext uri="{FF2B5EF4-FFF2-40B4-BE49-F238E27FC236}">
                <a16:creationId xmlns:a16="http://schemas.microsoft.com/office/drawing/2014/main" id="{E7D9ADF3-1097-7813-C770-9B0F7BCB25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305" y="1546784"/>
            <a:ext cx="7416389" cy="2284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indent="-342900" algn="ctr">
              <a:buClr>
                <a:schemeClr val="bg1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sz="2000" b="1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Comparar las DDHH para sabe cual de ellas produce más vertidos de aguas residuales.</a:t>
            </a:r>
          </a:p>
          <a:p>
            <a:pPr marL="469900" indent="-342900" algn="ctr">
              <a:buClr>
                <a:schemeClr val="bg1"/>
              </a:buClr>
              <a:buSzPct val="150000"/>
              <a:buFont typeface="Wingdings" panose="05000000000000000000" pitchFamily="2" charset="2"/>
              <a:buChar char="ü"/>
            </a:pPr>
            <a:endParaRPr lang="es-ES" sz="2000" b="1" dirty="0">
              <a:solidFill>
                <a:schemeClr val="bg1"/>
              </a:solidFill>
              <a:latin typeface="Jost" panose="020B0604020202020204" charset="0"/>
              <a:ea typeface="Jost" panose="020B0604020202020204" charset="0"/>
            </a:endParaRPr>
          </a:p>
          <a:p>
            <a:pPr marL="469900" indent="-342900" algn="ctr">
              <a:buClr>
                <a:schemeClr val="bg1"/>
              </a:buClr>
              <a:buSzPct val="150000"/>
              <a:buFont typeface="Wingdings" panose="05000000000000000000" pitchFamily="2" charset="2"/>
              <a:buChar char="ü"/>
            </a:pPr>
            <a:r>
              <a:rPr lang="es-ES" sz="2000" b="1" dirty="0">
                <a:solidFill>
                  <a:schemeClr val="bg1"/>
                </a:solidFill>
                <a:latin typeface="Jost" panose="020B0604020202020204" charset="0"/>
                <a:ea typeface="Jost" panose="020B0604020202020204" charset="0"/>
              </a:rPr>
              <a:t>Ver cuál es el parámetro (superficie, población o industrialización) más determinante en la producción de vertidos.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;p38">
            <a:extLst>
              <a:ext uri="{FF2B5EF4-FFF2-40B4-BE49-F238E27FC236}">
                <a16:creationId xmlns:a16="http://schemas.microsoft.com/office/drawing/2014/main" id="{5FE3C8CC-DE8B-B188-5573-277F7DD0D82C}"/>
              </a:ext>
            </a:extLst>
          </p:cNvPr>
          <p:cNvSpPr txBox="1">
            <a:spLocks/>
          </p:cNvSpPr>
          <p:nvPr/>
        </p:nvSpPr>
        <p:spPr>
          <a:xfrm>
            <a:off x="815424" y="153955"/>
            <a:ext cx="7402465" cy="12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2200" b="1" i="0" u="none" strike="noStrike" cap="none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t"/>
              <a:buNone/>
              <a:defRPr sz="3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algn="l"/>
            <a:r>
              <a:rPr lang="es-ES" dirty="0">
                <a:solidFill>
                  <a:schemeClr val="tx1"/>
                </a:solidFill>
              </a:rPr>
              <a:t>Ministerio para la transición ecológica y el reto demográfico (MITECO):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F4683C1-8723-0086-3181-0C44ACDD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3" t="9245" r="13467" b="5659"/>
          <a:stretch/>
        </p:blipFill>
        <p:spPr>
          <a:xfrm>
            <a:off x="504552" y="1461419"/>
            <a:ext cx="4183725" cy="2828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5181C6-8076-20DE-6D1E-C603890A9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00" t="25601" r="16667" b="20355"/>
          <a:stretch/>
        </p:blipFill>
        <p:spPr>
          <a:xfrm>
            <a:off x="4767072" y="922813"/>
            <a:ext cx="4144194" cy="189353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43599AB-B05F-C7D5-B45C-17A584655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00" t="25837" r="14134" b="19881"/>
          <a:stretch/>
        </p:blipFill>
        <p:spPr>
          <a:xfrm>
            <a:off x="4827808" y="3005198"/>
            <a:ext cx="3970445" cy="172529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45FE767-9798-EEDF-4910-07E88F3538E9}"/>
              </a:ext>
            </a:extLst>
          </p:cNvPr>
          <p:cNvSpPr txBox="1"/>
          <p:nvPr/>
        </p:nvSpPr>
        <p:spPr>
          <a:xfrm>
            <a:off x="620831" y="4391942"/>
            <a:ext cx="3951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/>
                </a:solidFill>
                <a:latin typeface="Jost"/>
                <a:ea typeface="Jost"/>
                <a:sym typeface="Spinnak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https://www.miteco.gob.es/es/agua/</a:t>
            </a:r>
            <a:r>
              <a:rPr lang="es-ES" sz="1600" b="1" dirty="0">
                <a:solidFill>
                  <a:schemeClr val="tx1"/>
                </a:solidFill>
                <a:latin typeface="Jost"/>
                <a:ea typeface="Jost"/>
                <a:sym typeface="Spinnaker"/>
              </a:rPr>
              <a:t>  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>
            <a:off x="3983670" y="-1645688"/>
            <a:ext cx="4469100" cy="4571400"/>
          </a:xfrm>
          <a:prstGeom prst="ellipse">
            <a:avLst/>
          </a:prstGeom>
          <a:solidFill>
            <a:srgbClr val="8AB6D6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</a:t>
            </a:r>
            <a:r>
              <a:rPr lang="es-ES" dirty="0" err="1"/>
              <a:t>RStudio</a:t>
            </a:r>
            <a:r>
              <a:rPr lang="es-ES" dirty="0"/>
              <a:t>:</a:t>
            </a:r>
            <a:endParaRPr dirty="0"/>
          </a:p>
        </p:txBody>
      </p:sp>
      <p:sp>
        <p:nvSpPr>
          <p:cNvPr id="300" name="Google Shape;300;p40"/>
          <p:cNvSpPr/>
          <p:nvPr/>
        </p:nvSpPr>
        <p:spPr>
          <a:xfrm>
            <a:off x="-1100" y="-6225"/>
            <a:ext cx="9145200" cy="5143500"/>
          </a:xfrm>
          <a:prstGeom prst="frame">
            <a:avLst>
              <a:gd name="adj1" fmla="val 34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A5AC97-FDE8-1323-A303-EAF07BFB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20007" r="45936" b="47214"/>
          <a:stretch/>
        </p:blipFill>
        <p:spPr>
          <a:xfrm>
            <a:off x="4572000" y="554856"/>
            <a:ext cx="4226435" cy="14815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241079-4569-1760-5D4A-041760DD2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8" t="37639" r="51953" b="46152"/>
          <a:stretch/>
        </p:blipFill>
        <p:spPr>
          <a:xfrm>
            <a:off x="517305" y="2148673"/>
            <a:ext cx="4271962" cy="8337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B16AAF-C721-2251-03F8-270444AF8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3" t="46153" r="63994" b="39167"/>
          <a:stretch/>
        </p:blipFill>
        <p:spPr>
          <a:xfrm>
            <a:off x="2235995" y="3149379"/>
            <a:ext cx="3149466" cy="7551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D5C3C6-34EB-050D-3952-394A411931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65834" r="50000" b="22861"/>
          <a:stretch/>
        </p:blipFill>
        <p:spPr>
          <a:xfrm>
            <a:off x="3557588" y="4192121"/>
            <a:ext cx="4457700" cy="5815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E51951-9CEC-83E1-6F41-BF1F2E20258F}"/>
              </a:ext>
            </a:extLst>
          </p:cNvPr>
          <p:cNvSpPr txBox="1"/>
          <p:nvPr/>
        </p:nvSpPr>
        <p:spPr>
          <a:xfrm>
            <a:off x="6701526" y="2398513"/>
            <a:ext cx="20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Cargar paquetes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BC92A5-49EE-AC46-4145-6ACA61A89062}"/>
              </a:ext>
            </a:extLst>
          </p:cNvPr>
          <p:cNvSpPr txBox="1"/>
          <p:nvPr/>
        </p:nvSpPr>
        <p:spPr>
          <a:xfrm>
            <a:off x="874608" y="4281165"/>
            <a:ext cx="20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Cargar datos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A65C329-C655-B9DF-041D-166154EA1022}"/>
              </a:ext>
            </a:extLst>
          </p:cNvPr>
          <p:cNvSpPr/>
          <p:nvPr/>
        </p:nvSpPr>
        <p:spPr>
          <a:xfrm>
            <a:off x="874607" y="4281165"/>
            <a:ext cx="1611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ED3A0B4-2635-72D3-DC15-02F733A70186}"/>
              </a:ext>
            </a:extLst>
          </p:cNvPr>
          <p:cNvSpPr/>
          <p:nvPr/>
        </p:nvSpPr>
        <p:spPr>
          <a:xfrm>
            <a:off x="6712053" y="2398513"/>
            <a:ext cx="1938148" cy="397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99;p40">
            <a:extLst>
              <a:ext uri="{FF2B5EF4-FFF2-40B4-BE49-F238E27FC236}">
                <a16:creationId xmlns:a16="http://schemas.microsoft.com/office/drawing/2014/main" id="{ACB684B2-3EF5-D775-B692-B4B969A32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761" y="217442"/>
            <a:ext cx="3998645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Tratamiento y análisis de datos con </a:t>
            </a:r>
            <a:r>
              <a:rPr lang="es-ES" dirty="0" err="1"/>
              <a:t>RStudio</a:t>
            </a:r>
            <a:r>
              <a:rPr lang="es-ES" dirty="0"/>
              <a:t>: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190823-1FA5-92AF-4078-DB1AADF6F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" t="17778" r="44609" b="49028"/>
          <a:stretch/>
        </p:blipFill>
        <p:spPr>
          <a:xfrm>
            <a:off x="394761" y="2443163"/>
            <a:ext cx="4957763" cy="17073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B576EC-A81E-F33F-AE54-E6AA04F72234}"/>
              </a:ext>
            </a:extLst>
          </p:cNvPr>
          <p:cNvSpPr txBox="1"/>
          <p:nvPr/>
        </p:nvSpPr>
        <p:spPr>
          <a:xfrm>
            <a:off x="5872163" y="4021931"/>
            <a:ext cx="23502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Jost" panose="020B0604020202020204" charset="0"/>
                <a:ea typeface="Jost" panose="020B0604020202020204" charset="0"/>
              </a:rPr>
              <a:t>Gráfico de barras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6124D6F-3AA8-C614-482D-F8E913C05E7A}"/>
              </a:ext>
            </a:extLst>
          </p:cNvPr>
          <p:cNvSpPr/>
          <p:nvPr/>
        </p:nvSpPr>
        <p:spPr>
          <a:xfrm>
            <a:off x="5872163" y="4021931"/>
            <a:ext cx="2064543" cy="369332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4B0107-1FD4-4854-327F-E11CB8D7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48" y="628648"/>
            <a:ext cx="3408591" cy="23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857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entre de soins de santé de style simple by Slidesgo ">
  <a:themeElements>
    <a:clrScheme name="Simple Light">
      <a:dk1>
        <a:srgbClr val="2D527C"/>
      </a:dk1>
      <a:lt1>
        <a:srgbClr val="FFFFFF"/>
      </a:lt1>
      <a:dk2>
        <a:srgbClr val="8AB6D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52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333</Words>
  <Application>Microsoft Office PowerPoint</Application>
  <PresentationFormat>Presentación en pantalla (16:9)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Jost</vt:lpstr>
      <vt:lpstr>Bebas Neue</vt:lpstr>
      <vt:lpstr>Spinnaker</vt:lpstr>
      <vt:lpstr>Cambria Math</vt:lpstr>
      <vt:lpstr>Wingdings</vt:lpstr>
      <vt:lpstr>Arial</vt:lpstr>
      <vt:lpstr>Jost Black</vt:lpstr>
      <vt:lpstr>Centre de soins de santé de style simple by Slidesgo </vt:lpstr>
      <vt:lpstr>Relación entre diferentes parámetros y el vertido de residuos dentro de las distintas Demarcaciones Hidrográficas</vt:lpstr>
      <vt:lpstr>Flujo de trabajo</vt:lpstr>
      <vt:lpstr>Flujo de trabajo:</vt:lpstr>
      <vt:lpstr>Directorio de trabajo:</vt:lpstr>
      <vt:lpstr>Problema ambiental: </vt:lpstr>
      <vt:lpstr>Objetivos:</vt:lpstr>
      <vt:lpstr>Presentación de PowerPoint</vt:lpstr>
      <vt:lpstr>Tratamiento y análisis de datos con RStudio:</vt:lpstr>
      <vt:lpstr>Tratamiento y análisis de datos con RStudio:</vt:lpstr>
      <vt:lpstr>Tratamiento y análisis de datos con RStudio:</vt:lpstr>
      <vt:lpstr>Tratamiento y análisis de datos con R-studio:</vt:lpstr>
      <vt:lpstr>Tratamiento y análisis de datos con RStudio:</vt:lpstr>
      <vt:lpstr>Tratamiento y análisis de datos con RStudio:</vt:lpstr>
      <vt:lpstr>Resultados:</vt:lpstr>
      <vt:lpstr>Conclusiones:</vt:lpstr>
      <vt:lpstr>Documento HTML:</vt:lpstr>
      <vt:lpstr>¡Muchas gracias por vuestra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Relación entre diferentes parámetros y el vertido de residuos dentro de las distintas Demarcaciones Hidrográficas</dc:title>
  <cp:lastModifiedBy>maria bobes villa</cp:lastModifiedBy>
  <cp:revision>12</cp:revision>
  <dcterms:modified xsi:type="dcterms:W3CDTF">2022-05-06T14:56:27Z</dcterms:modified>
</cp:coreProperties>
</file>